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7" r:id="rId5"/>
    <p:sldId id="268" r:id="rId6"/>
    <p:sldId id="270" r:id="rId7"/>
    <p:sldId id="271" r:id="rId8"/>
    <p:sldId id="279" r:id="rId9"/>
    <p:sldId id="272" r:id="rId10"/>
    <p:sldId id="274" r:id="rId11"/>
    <p:sldId id="275" r:id="rId12"/>
    <p:sldId id="281" r:id="rId13"/>
    <p:sldId id="260" r:id="rId14"/>
    <p:sldId id="277" r:id="rId15"/>
    <p:sldId id="276" r:id="rId16"/>
    <p:sldId id="294" r:id="rId17"/>
    <p:sldId id="296" r:id="rId18"/>
    <p:sldId id="295" r:id="rId19"/>
    <p:sldId id="300" r:id="rId20"/>
    <p:sldId id="292" r:id="rId21"/>
    <p:sldId id="301" r:id="rId22"/>
    <p:sldId id="293" r:id="rId23"/>
    <p:sldId id="302" r:id="rId24"/>
    <p:sldId id="282" r:id="rId25"/>
    <p:sldId id="264" r:id="rId26"/>
    <p:sldId id="273" r:id="rId27"/>
    <p:sldId id="303" r:id="rId28"/>
    <p:sldId id="278" r:id="rId29"/>
    <p:sldId id="304" r:id="rId30"/>
    <p:sldId id="261" r:id="rId31"/>
    <p:sldId id="305" r:id="rId32"/>
    <p:sldId id="263" r:id="rId33"/>
    <p:sldId id="306" r:id="rId34"/>
    <p:sldId id="265" r:id="rId35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Grotesque" panose="020B0504020202020204" pitchFamily="34" charset="0"/>
      <p:regular r:id="rId41"/>
      <p:bold r:id="rId42"/>
    </p:embeddedFont>
    <p:embeddedFont>
      <p:font typeface="Radley" panose="020B0604020202020204" charset="0"/>
      <p:regular r:id="rId43"/>
      <p:italic r:id="rId44"/>
    </p:embeddedFont>
    <p:embeddedFont>
      <p:font typeface="Verdana" panose="020B060403050404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eqlQUaHa4YZhNmfM611KLVZui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062E19-8FC7-4E47-9451-112187F1B139}">
  <a:tblStyle styleId="{26062E19-8FC7-4E47-9451-112187F1B13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4EFA9A-A2AE-674A-AE3B-560D20D87917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6E92AD2-66EB-2540-851B-7387A3BACD78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Grotesque" panose="020B0504020202020204" pitchFamily="34" charset="0"/>
            </a:rPr>
            <a:t>Blood Cancers</a:t>
          </a:r>
        </a:p>
      </dgm:t>
    </dgm:pt>
    <dgm:pt modelId="{FA2B7400-D3A1-BE4A-8EFC-736ED1FD7719}" type="parTrans" cxnId="{B00D1C73-A357-5441-9A98-E289DB0262BC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4977A5EB-6400-074C-9019-D3B8083FED92}" type="sibTrans" cxnId="{B00D1C73-A357-5441-9A98-E289DB0262BC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633CC500-3F58-EE41-9298-4EF8B4E4CD62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Grotesque" panose="020B0504020202020204" pitchFamily="34" charset="0"/>
            </a:rPr>
            <a:t>Leukaemia</a:t>
          </a:r>
        </a:p>
      </dgm:t>
    </dgm:pt>
    <dgm:pt modelId="{FB7CAACB-0ECF-D648-BDCA-8F993F4C5ED2}" type="parTrans" cxnId="{0C93C3A7-501A-B147-A064-FD9A357A6C0F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6B8A9FE8-D252-584A-BC3D-D480069DBB98}" type="sibTrans" cxnId="{0C93C3A7-501A-B147-A064-FD9A357A6C0F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EECF0AB1-901B-3B45-BD42-FB49614C35DE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Grotesque" panose="020B0504020202020204" pitchFamily="34" charset="0"/>
            </a:rPr>
            <a:t>Lymphoma</a:t>
          </a:r>
        </a:p>
      </dgm:t>
    </dgm:pt>
    <dgm:pt modelId="{812C1698-49C4-0240-94C5-B1C6CB287528}" type="parTrans" cxnId="{EB0CE678-AA88-9A48-BF06-C0199495CD72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8378FD71-1842-F143-8CA2-7D331B06549A}" type="sibTrans" cxnId="{EB0CE678-AA88-9A48-BF06-C0199495CD72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8C9E3DBE-07E2-CC46-A90F-5563F35E0AB8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Grotesque" panose="020B0504020202020204" pitchFamily="34" charset="0"/>
            </a:rPr>
            <a:t>Others</a:t>
          </a:r>
        </a:p>
      </dgm:t>
    </dgm:pt>
    <dgm:pt modelId="{6ADF2F76-3A21-1B48-B9D1-3E03A8FE05B6}" type="parTrans" cxnId="{BC58F113-3702-2B42-9326-B1A9ED6BF7E6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0576EDEB-38A8-104F-8C1E-B13963F141F9}" type="sibTrans" cxnId="{BC58F113-3702-2B42-9326-B1A9ED6BF7E6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3B450959-E90D-8E4E-BBFD-519B10B77224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Grotesque" panose="020B0504020202020204" pitchFamily="34" charset="0"/>
            </a:rPr>
            <a:t>Myeloid</a:t>
          </a:r>
        </a:p>
      </dgm:t>
    </dgm:pt>
    <dgm:pt modelId="{B116AB3F-2851-B240-99F7-8F17E14822B9}" type="parTrans" cxnId="{3AAC9867-2535-0E49-9104-385F9A19CACD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CA59804D-028C-A44C-8E05-7215081065C2}" type="sibTrans" cxnId="{3AAC9867-2535-0E49-9104-385F9A19CACD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B7508194-3D57-EE46-B717-50961C1C1035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Grotesque" panose="020B0504020202020204" pitchFamily="34" charset="0"/>
            </a:rPr>
            <a:t>Lymphoid</a:t>
          </a:r>
        </a:p>
      </dgm:t>
    </dgm:pt>
    <dgm:pt modelId="{8AFE711F-C1C2-6C4D-98AA-36FB33450A21}" type="parTrans" cxnId="{382BC087-ABA9-4E4C-A5F9-99080C446149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8B77A40E-4B40-1045-8A40-9F954A09072D}" type="sibTrans" cxnId="{382BC087-ABA9-4E4C-A5F9-99080C446149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94E7B93E-CF81-0E42-B1B4-C01600DB78F8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Grotesque" panose="020B0504020202020204" pitchFamily="34" charset="0"/>
            </a:rPr>
            <a:t>Hodgkin</a:t>
          </a:r>
        </a:p>
      </dgm:t>
    </dgm:pt>
    <dgm:pt modelId="{F5AA8447-3DDB-124D-867E-7732741AE76F}" type="parTrans" cxnId="{F7AB253D-3087-8A4C-8E3B-0D289B75FAF9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4D8E62C3-AFD9-C446-A345-A02EA7A7F64A}" type="sibTrans" cxnId="{F7AB253D-3087-8A4C-8E3B-0D289B75FAF9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B229EE82-5FB8-314C-948D-F082E7D44B85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Grotesque" panose="020B0504020202020204" pitchFamily="34" charset="0"/>
            </a:rPr>
            <a:t>Non-Hodgkin</a:t>
          </a:r>
        </a:p>
      </dgm:t>
    </dgm:pt>
    <dgm:pt modelId="{BD92DE8E-B2B1-7244-9E45-1D4EC5B1B012}" type="parTrans" cxnId="{E592F852-18C6-B249-B95A-DF7CE3C2CB77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1E7E4F8F-ABC0-9347-94A8-973E3C8EDB1C}" type="sibTrans" cxnId="{E592F852-18C6-B249-B95A-DF7CE3C2CB77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C005EDEB-D3F4-D849-B1C3-5CB93EA90240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Grotesque" panose="020B0504020202020204" pitchFamily="34" charset="0"/>
            </a:rPr>
            <a:t>Myelodysplasia</a:t>
          </a:r>
        </a:p>
      </dgm:t>
    </dgm:pt>
    <dgm:pt modelId="{AD84CE7E-2EA9-0B49-8FAC-88BD3947205C}" type="parTrans" cxnId="{76F3F467-81AC-3448-9A2B-DD9FF5A0C87D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03B2F9DE-26A7-4C4D-BA99-5CF7E15D02D0}" type="sibTrans" cxnId="{76F3F467-81AC-3448-9A2B-DD9FF5A0C87D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37ECF705-CB51-AA4E-82A8-975B5872A96E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Grotesque" panose="020B0504020202020204" pitchFamily="34" charset="0"/>
            </a:rPr>
            <a:t>Myeloma</a:t>
          </a:r>
        </a:p>
      </dgm:t>
    </dgm:pt>
    <dgm:pt modelId="{F15590F4-EBBE-A84A-9D6D-C9E3D0122CB8}" type="parTrans" cxnId="{B10C6FC1-BE45-5D4E-A708-EABC08C730F7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EC261280-DDBA-7541-97FD-4DCCAC9F0DBB}" type="sibTrans" cxnId="{B10C6FC1-BE45-5D4E-A708-EABC08C730F7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6B7A8CAF-5C4C-DD4B-854D-4A805DB1EC78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Grotesque" panose="020B0504020202020204" pitchFamily="34" charset="0"/>
            </a:rPr>
            <a:t>Polycythaemia vera, myelofibrosis etc.</a:t>
          </a:r>
        </a:p>
      </dgm:t>
    </dgm:pt>
    <dgm:pt modelId="{E065601F-6618-2B4B-B851-A90A9089609D}" type="parTrans" cxnId="{A7177446-0E21-6D41-86A8-AC96E23DD26C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319981EF-C6E4-E24C-BDCD-125575522985}" type="sibTrans" cxnId="{A7177446-0E21-6D41-86A8-AC96E23DD26C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606D1487-450B-4148-B9E2-60696556B400}" type="pres">
      <dgm:prSet presAssocID="{7A4EFA9A-A2AE-674A-AE3B-560D20D879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90635EA-9E02-9943-8366-7C86A2C0824C}" type="pres">
      <dgm:prSet presAssocID="{46E92AD2-66EB-2540-851B-7387A3BACD78}" presName="hierRoot1" presStyleCnt="0">
        <dgm:presLayoutVars>
          <dgm:hierBranch val="init"/>
        </dgm:presLayoutVars>
      </dgm:prSet>
      <dgm:spPr/>
    </dgm:pt>
    <dgm:pt modelId="{ACE33A1C-56E1-AF43-B0B9-BEBFD92B2A4A}" type="pres">
      <dgm:prSet presAssocID="{46E92AD2-66EB-2540-851B-7387A3BACD78}" presName="rootComposite1" presStyleCnt="0"/>
      <dgm:spPr/>
    </dgm:pt>
    <dgm:pt modelId="{E620E9B7-FAD1-224A-B4C3-B7E4C686F097}" type="pres">
      <dgm:prSet presAssocID="{46E92AD2-66EB-2540-851B-7387A3BACD78}" presName="rootText1" presStyleLbl="node0" presStyleIdx="0" presStyleCnt="1">
        <dgm:presLayoutVars>
          <dgm:chPref val="3"/>
        </dgm:presLayoutVars>
      </dgm:prSet>
      <dgm:spPr/>
    </dgm:pt>
    <dgm:pt modelId="{0D6F7899-50D8-4B44-99F3-D2573BE51D6B}" type="pres">
      <dgm:prSet presAssocID="{46E92AD2-66EB-2540-851B-7387A3BACD78}" presName="rootConnector1" presStyleLbl="node1" presStyleIdx="0" presStyleCnt="0"/>
      <dgm:spPr/>
    </dgm:pt>
    <dgm:pt modelId="{2AE09828-00AF-8046-8A98-EC7F3F654AE7}" type="pres">
      <dgm:prSet presAssocID="{46E92AD2-66EB-2540-851B-7387A3BACD78}" presName="hierChild2" presStyleCnt="0"/>
      <dgm:spPr/>
    </dgm:pt>
    <dgm:pt modelId="{2CD5F8BB-88E4-6045-B565-269BB4729CAE}" type="pres">
      <dgm:prSet presAssocID="{FB7CAACB-0ECF-D648-BDCA-8F993F4C5ED2}" presName="Name37" presStyleLbl="parChTrans1D2" presStyleIdx="0" presStyleCnt="3"/>
      <dgm:spPr/>
    </dgm:pt>
    <dgm:pt modelId="{4E876D18-818A-1D45-BA1E-F17B4CC1B544}" type="pres">
      <dgm:prSet presAssocID="{633CC500-3F58-EE41-9298-4EF8B4E4CD62}" presName="hierRoot2" presStyleCnt="0">
        <dgm:presLayoutVars>
          <dgm:hierBranch val="init"/>
        </dgm:presLayoutVars>
      </dgm:prSet>
      <dgm:spPr/>
    </dgm:pt>
    <dgm:pt modelId="{F46C053D-BEF3-1F4E-A7C8-EC67D8B32E74}" type="pres">
      <dgm:prSet presAssocID="{633CC500-3F58-EE41-9298-4EF8B4E4CD62}" presName="rootComposite" presStyleCnt="0"/>
      <dgm:spPr/>
    </dgm:pt>
    <dgm:pt modelId="{7B038C72-77D9-474E-B82F-B329CEBFFCB7}" type="pres">
      <dgm:prSet presAssocID="{633CC500-3F58-EE41-9298-4EF8B4E4CD62}" presName="rootText" presStyleLbl="node2" presStyleIdx="0" presStyleCnt="3">
        <dgm:presLayoutVars>
          <dgm:chPref val="3"/>
        </dgm:presLayoutVars>
      </dgm:prSet>
      <dgm:spPr/>
    </dgm:pt>
    <dgm:pt modelId="{9A0FED5F-E717-0F44-AAA2-CDA1FD439572}" type="pres">
      <dgm:prSet presAssocID="{633CC500-3F58-EE41-9298-4EF8B4E4CD62}" presName="rootConnector" presStyleLbl="node2" presStyleIdx="0" presStyleCnt="3"/>
      <dgm:spPr/>
    </dgm:pt>
    <dgm:pt modelId="{9406BFCE-7524-B442-BD50-9897A11AA9E2}" type="pres">
      <dgm:prSet presAssocID="{633CC500-3F58-EE41-9298-4EF8B4E4CD62}" presName="hierChild4" presStyleCnt="0"/>
      <dgm:spPr/>
    </dgm:pt>
    <dgm:pt modelId="{0B3C3123-0043-0342-8CFB-35C6488FBFC6}" type="pres">
      <dgm:prSet presAssocID="{B116AB3F-2851-B240-99F7-8F17E14822B9}" presName="Name37" presStyleLbl="parChTrans1D3" presStyleIdx="0" presStyleCnt="7"/>
      <dgm:spPr/>
    </dgm:pt>
    <dgm:pt modelId="{21318A55-BA5D-DF41-8BD1-D3A815BCC18C}" type="pres">
      <dgm:prSet presAssocID="{3B450959-E90D-8E4E-BBFD-519B10B77224}" presName="hierRoot2" presStyleCnt="0">
        <dgm:presLayoutVars>
          <dgm:hierBranch val="init"/>
        </dgm:presLayoutVars>
      </dgm:prSet>
      <dgm:spPr/>
    </dgm:pt>
    <dgm:pt modelId="{1D8D3188-E6A7-6943-937C-DD6559126AC3}" type="pres">
      <dgm:prSet presAssocID="{3B450959-E90D-8E4E-BBFD-519B10B77224}" presName="rootComposite" presStyleCnt="0"/>
      <dgm:spPr/>
    </dgm:pt>
    <dgm:pt modelId="{9088E3E9-F1F7-314F-835F-378350A9B215}" type="pres">
      <dgm:prSet presAssocID="{3B450959-E90D-8E4E-BBFD-519B10B77224}" presName="rootText" presStyleLbl="node3" presStyleIdx="0" presStyleCnt="7">
        <dgm:presLayoutVars>
          <dgm:chPref val="3"/>
        </dgm:presLayoutVars>
      </dgm:prSet>
      <dgm:spPr/>
    </dgm:pt>
    <dgm:pt modelId="{D30FE36A-76E1-6A4D-BE54-85158E37F738}" type="pres">
      <dgm:prSet presAssocID="{3B450959-E90D-8E4E-BBFD-519B10B77224}" presName="rootConnector" presStyleLbl="node3" presStyleIdx="0" presStyleCnt="7"/>
      <dgm:spPr/>
    </dgm:pt>
    <dgm:pt modelId="{2F4FDC1D-9016-D240-96A7-7B658D8817E2}" type="pres">
      <dgm:prSet presAssocID="{3B450959-E90D-8E4E-BBFD-519B10B77224}" presName="hierChild4" presStyleCnt="0"/>
      <dgm:spPr/>
    </dgm:pt>
    <dgm:pt modelId="{97866557-DB10-C448-BC4D-2F790222F8F8}" type="pres">
      <dgm:prSet presAssocID="{3B450959-E90D-8E4E-BBFD-519B10B77224}" presName="hierChild5" presStyleCnt="0"/>
      <dgm:spPr/>
    </dgm:pt>
    <dgm:pt modelId="{A0F063D6-F74D-024B-8D3B-5237D27B1AAE}" type="pres">
      <dgm:prSet presAssocID="{8AFE711F-C1C2-6C4D-98AA-36FB33450A21}" presName="Name37" presStyleLbl="parChTrans1D3" presStyleIdx="1" presStyleCnt="7"/>
      <dgm:spPr/>
    </dgm:pt>
    <dgm:pt modelId="{FBC46080-9F07-3444-9C37-C4D7B5A2F37C}" type="pres">
      <dgm:prSet presAssocID="{B7508194-3D57-EE46-B717-50961C1C1035}" presName="hierRoot2" presStyleCnt="0">
        <dgm:presLayoutVars>
          <dgm:hierBranch val="init"/>
        </dgm:presLayoutVars>
      </dgm:prSet>
      <dgm:spPr/>
    </dgm:pt>
    <dgm:pt modelId="{81C36703-E365-AF48-B0AD-751518A1D40A}" type="pres">
      <dgm:prSet presAssocID="{B7508194-3D57-EE46-B717-50961C1C1035}" presName="rootComposite" presStyleCnt="0"/>
      <dgm:spPr/>
    </dgm:pt>
    <dgm:pt modelId="{6E9FCF83-C629-DD48-B39C-452823B93B9A}" type="pres">
      <dgm:prSet presAssocID="{B7508194-3D57-EE46-B717-50961C1C1035}" presName="rootText" presStyleLbl="node3" presStyleIdx="1" presStyleCnt="7">
        <dgm:presLayoutVars>
          <dgm:chPref val="3"/>
        </dgm:presLayoutVars>
      </dgm:prSet>
      <dgm:spPr/>
    </dgm:pt>
    <dgm:pt modelId="{1E6A803A-89DA-AD49-91B6-ECBAEB62CE94}" type="pres">
      <dgm:prSet presAssocID="{B7508194-3D57-EE46-B717-50961C1C1035}" presName="rootConnector" presStyleLbl="node3" presStyleIdx="1" presStyleCnt="7"/>
      <dgm:spPr/>
    </dgm:pt>
    <dgm:pt modelId="{AC1251D7-1D82-B047-8C8A-267751F6FE7A}" type="pres">
      <dgm:prSet presAssocID="{B7508194-3D57-EE46-B717-50961C1C1035}" presName="hierChild4" presStyleCnt="0"/>
      <dgm:spPr/>
    </dgm:pt>
    <dgm:pt modelId="{EEEF44C8-42D0-1B45-8B97-0F66CDC3E4F8}" type="pres">
      <dgm:prSet presAssocID="{B7508194-3D57-EE46-B717-50961C1C1035}" presName="hierChild5" presStyleCnt="0"/>
      <dgm:spPr/>
    </dgm:pt>
    <dgm:pt modelId="{832F8E6C-418C-FB4B-B5E0-633ACDAAA968}" type="pres">
      <dgm:prSet presAssocID="{633CC500-3F58-EE41-9298-4EF8B4E4CD62}" presName="hierChild5" presStyleCnt="0"/>
      <dgm:spPr/>
    </dgm:pt>
    <dgm:pt modelId="{FD7DF866-B000-6D4C-9387-EE6D8BA04C5B}" type="pres">
      <dgm:prSet presAssocID="{812C1698-49C4-0240-94C5-B1C6CB287528}" presName="Name37" presStyleLbl="parChTrans1D2" presStyleIdx="1" presStyleCnt="3"/>
      <dgm:spPr/>
    </dgm:pt>
    <dgm:pt modelId="{080BBB45-F754-6B42-80C0-FC208C2B07E9}" type="pres">
      <dgm:prSet presAssocID="{EECF0AB1-901B-3B45-BD42-FB49614C35DE}" presName="hierRoot2" presStyleCnt="0">
        <dgm:presLayoutVars>
          <dgm:hierBranch val="init"/>
        </dgm:presLayoutVars>
      </dgm:prSet>
      <dgm:spPr/>
    </dgm:pt>
    <dgm:pt modelId="{90D6B97A-DCB1-164A-B518-174DDAF34CA9}" type="pres">
      <dgm:prSet presAssocID="{EECF0AB1-901B-3B45-BD42-FB49614C35DE}" presName="rootComposite" presStyleCnt="0"/>
      <dgm:spPr/>
    </dgm:pt>
    <dgm:pt modelId="{AC90072F-F9D7-0C41-A9B7-4E86110E3628}" type="pres">
      <dgm:prSet presAssocID="{EECF0AB1-901B-3B45-BD42-FB49614C35DE}" presName="rootText" presStyleLbl="node2" presStyleIdx="1" presStyleCnt="3">
        <dgm:presLayoutVars>
          <dgm:chPref val="3"/>
        </dgm:presLayoutVars>
      </dgm:prSet>
      <dgm:spPr/>
    </dgm:pt>
    <dgm:pt modelId="{6ADB714E-9A4C-6B4D-9CB3-F512DBC12A97}" type="pres">
      <dgm:prSet presAssocID="{EECF0AB1-901B-3B45-BD42-FB49614C35DE}" presName="rootConnector" presStyleLbl="node2" presStyleIdx="1" presStyleCnt="3"/>
      <dgm:spPr/>
    </dgm:pt>
    <dgm:pt modelId="{D5B48219-A243-9E48-BD34-FE90ED7BC7C4}" type="pres">
      <dgm:prSet presAssocID="{EECF0AB1-901B-3B45-BD42-FB49614C35DE}" presName="hierChild4" presStyleCnt="0"/>
      <dgm:spPr/>
    </dgm:pt>
    <dgm:pt modelId="{F8B57057-FAD2-5640-BDE1-59A56EFBFA30}" type="pres">
      <dgm:prSet presAssocID="{F5AA8447-3DDB-124D-867E-7732741AE76F}" presName="Name37" presStyleLbl="parChTrans1D3" presStyleIdx="2" presStyleCnt="7"/>
      <dgm:spPr/>
    </dgm:pt>
    <dgm:pt modelId="{4C86D040-B771-914D-BF43-B6C6A6A69648}" type="pres">
      <dgm:prSet presAssocID="{94E7B93E-CF81-0E42-B1B4-C01600DB78F8}" presName="hierRoot2" presStyleCnt="0">
        <dgm:presLayoutVars>
          <dgm:hierBranch val="init"/>
        </dgm:presLayoutVars>
      </dgm:prSet>
      <dgm:spPr/>
    </dgm:pt>
    <dgm:pt modelId="{9451100F-83D0-1B45-B0D1-A9CDEA34E23A}" type="pres">
      <dgm:prSet presAssocID="{94E7B93E-CF81-0E42-B1B4-C01600DB78F8}" presName="rootComposite" presStyleCnt="0"/>
      <dgm:spPr/>
    </dgm:pt>
    <dgm:pt modelId="{18DF26F4-FD32-8249-BE20-8E2651A8E0DD}" type="pres">
      <dgm:prSet presAssocID="{94E7B93E-CF81-0E42-B1B4-C01600DB78F8}" presName="rootText" presStyleLbl="node3" presStyleIdx="2" presStyleCnt="7">
        <dgm:presLayoutVars>
          <dgm:chPref val="3"/>
        </dgm:presLayoutVars>
      </dgm:prSet>
      <dgm:spPr/>
    </dgm:pt>
    <dgm:pt modelId="{24FB0C9A-55E2-A04D-89D2-E688D1A937BF}" type="pres">
      <dgm:prSet presAssocID="{94E7B93E-CF81-0E42-B1B4-C01600DB78F8}" presName="rootConnector" presStyleLbl="node3" presStyleIdx="2" presStyleCnt="7"/>
      <dgm:spPr/>
    </dgm:pt>
    <dgm:pt modelId="{E3369C1B-931D-274D-A666-7A228EC9B8A7}" type="pres">
      <dgm:prSet presAssocID="{94E7B93E-CF81-0E42-B1B4-C01600DB78F8}" presName="hierChild4" presStyleCnt="0"/>
      <dgm:spPr/>
    </dgm:pt>
    <dgm:pt modelId="{13625A44-ABA7-C841-80B3-1969E49681D2}" type="pres">
      <dgm:prSet presAssocID="{94E7B93E-CF81-0E42-B1B4-C01600DB78F8}" presName="hierChild5" presStyleCnt="0"/>
      <dgm:spPr/>
    </dgm:pt>
    <dgm:pt modelId="{EB815C4E-BA65-9448-BCA2-D028D966A853}" type="pres">
      <dgm:prSet presAssocID="{BD92DE8E-B2B1-7244-9E45-1D4EC5B1B012}" presName="Name37" presStyleLbl="parChTrans1D3" presStyleIdx="3" presStyleCnt="7"/>
      <dgm:spPr/>
    </dgm:pt>
    <dgm:pt modelId="{6FC69F52-3224-1D46-A31C-454DE6D5BDAB}" type="pres">
      <dgm:prSet presAssocID="{B229EE82-5FB8-314C-948D-F082E7D44B85}" presName="hierRoot2" presStyleCnt="0">
        <dgm:presLayoutVars>
          <dgm:hierBranch val="init"/>
        </dgm:presLayoutVars>
      </dgm:prSet>
      <dgm:spPr/>
    </dgm:pt>
    <dgm:pt modelId="{BC965E1D-3FC4-BB40-9FEA-0A631B211F8B}" type="pres">
      <dgm:prSet presAssocID="{B229EE82-5FB8-314C-948D-F082E7D44B85}" presName="rootComposite" presStyleCnt="0"/>
      <dgm:spPr/>
    </dgm:pt>
    <dgm:pt modelId="{554761E5-4213-E04F-B73F-F3F530D988E3}" type="pres">
      <dgm:prSet presAssocID="{B229EE82-5FB8-314C-948D-F082E7D44B85}" presName="rootText" presStyleLbl="node3" presStyleIdx="3" presStyleCnt="7">
        <dgm:presLayoutVars>
          <dgm:chPref val="3"/>
        </dgm:presLayoutVars>
      </dgm:prSet>
      <dgm:spPr/>
    </dgm:pt>
    <dgm:pt modelId="{79C4F79C-4891-6245-86F1-857FFAFC5814}" type="pres">
      <dgm:prSet presAssocID="{B229EE82-5FB8-314C-948D-F082E7D44B85}" presName="rootConnector" presStyleLbl="node3" presStyleIdx="3" presStyleCnt="7"/>
      <dgm:spPr/>
    </dgm:pt>
    <dgm:pt modelId="{719197BC-419C-CD41-A312-CCB9AA737FF6}" type="pres">
      <dgm:prSet presAssocID="{B229EE82-5FB8-314C-948D-F082E7D44B85}" presName="hierChild4" presStyleCnt="0"/>
      <dgm:spPr/>
    </dgm:pt>
    <dgm:pt modelId="{267C57A6-D09B-8E44-A83A-947E453B3481}" type="pres">
      <dgm:prSet presAssocID="{B229EE82-5FB8-314C-948D-F082E7D44B85}" presName="hierChild5" presStyleCnt="0"/>
      <dgm:spPr/>
    </dgm:pt>
    <dgm:pt modelId="{F74FECBF-11FA-3345-A4BE-3E25CA274B45}" type="pres">
      <dgm:prSet presAssocID="{EECF0AB1-901B-3B45-BD42-FB49614C35DE}" presName="hierChild5" presStyleCnt="0"/>
      <dgm:spPr/>
    </dgm:pt>
    <dgm:pt modelId="{5AF1D191-DD14-0E4D-B137-ADA8ED8B54D7}" type="pres">
      <dgm:prSet presAssocID="{6ADF2F76-3A21-1B48-B9D1-3E03A8FE05B6}" presName="Name37" presStyleLbl="parChTrans1D2" presStyleIdx="2" presStyleCnt="3"/>
      <dgm:spPr/>
    </dgm:pt>
    <dgm:pt modelId="{11767E07-A3FC-674B-83DD-9FD10A25F8EC}" type="pres">
      <dgm:prSet presAssocID="{8C9E3DBE-07E2-CC46-A90F-5563F35E0AB8}" presName="hierRoot2" presStyleCnt="0">
        <dgm:presLayoutVars>
          <dgm:hierBranch val="init"/>
        </dgm:presLayoutVars>
      </dgm:prSet>
      <dgm:spPr/>
    </dgm:pt>
    <dgm:pt modelId="{34C49826-E633-824F-89E6-26C6E079F2EE}" type="pres">
      <dgm:prSet presAssocID="{8C9E3DBE-07E2-CC46-A90F-5563F35E0AB8}" presName="rootComposite" presStyleCnt="0"/>
      <dgm:spPr/>
    </dgm:pt>
    <dgm:pt modelId="{95F0DA81-E3B6-8F49-A746-BA0EB7C0B26C}" type="pres">
      <dgm:prSet presAssocID="{8C9E3DBE-07E2-CC46-A90F-5563F35E0AB8}" presName="rootText" presStyleLbl="node2" presStyleIdx="2" presStyleCnt="3">
        <dgm:presLayoutVars>
          <dgm:chPref val="3"/>
        </dgm:presLayoutVars>
      </dgm:prSet>
      <dgm:spPr/>
    </dgm:pt>
    <dgm:pt modelId="{99CCAFDC-E30F-B64E-8635-F9F3435C59BC}" type="pres">
      <dgm:prSet presAssocID="{8C9E3DBE-07E2-CC46-A90F-5563F35E0AB8}" presName="rootConnector" presStyleLbl="node2" presStyleIdx="2" presStyleCnt="3"/>
      <dgm:spPr/>
    </dgm:pt>
    <dgm:pt modelId="{DA5227B5-C636-1B4C-8E83-52217D8B6D05}" type="pres">
      <dgm:prSet presAssocID="{8C9E3DBE-07E2-CC46-A90F-5563F35E0AB8}" presName="hierChild4" presStyleCnt="0"/>
      <dgm:spPr/>
    </dgm:pt>
    <dgm:pt modelId="{8F86DE83-F7E2-3442-80B8-E2256F9DC6E8}" type="pres">
      <dgm:prSet presAssocID="{AD84CE7E-2EA9-0B49-8FAC-88BD3947205C}" presName="Name37" presStyleLbl="parChTrans1D3" presStyleIdx="4" presStyleCnt="7"/>
      <dgm:spPr/>
    </dgm:pt>
    <dgm:pt modelId="{66726013-0DDB-3A4F-84C9-CEB7DCEB5D14}" type="pres">
      <dgm:prSet presAssocID="{C005EDEB-D3F4-D849-B1C3-5CB93EA90240}" presName="hierRoot2" presStyleCnt="0">
        <dgm:presLayoutVars>
          <dgm:hierBranch val="init"/>
        </dgm:presLayoutVars>
      </dgm:prSet>
      <dgm:spPr/>
    </dgm:pt>
    <dgm:pt modelId="{4B2906D8-0B81-8D4E-B5A3-B7B7AC86D2F1}" type="pres">
      <dgm:prSet presAssocID="{C005EDEB-D3F4-D849-B1C3-5CB93EA90240}" presName="rootComposite" presStyleCnt="0"/>
      <dgm:spPr/>
    </dgm:pt>
    <dgm:pt modelId="{A83F2190-9F03-0548-80E9-0D2BF8EF9C14}" type="pres">
      <dgm:prSet presAssocID="{C005EDEB-D3F4-D849-B1C3-5CB93EA90240}" presName="rootText" presStyleLbl="node3" presStyleIdx="4" presStyleCnt="7">
        <dgm:presLayoutVars>
          <dgm:chPref val="3"/>
        </dgm:presLayoutVars>
      </dgm:prSet>
      <dgm:spPr/>
    </dgm:pt>
    <dgm:pt modelId="{FE2FD709-8364-CE43-9F91-2DB312C1B819}" type="pres">
      <dgm:prSet presAssocID="{C005EDEB-D3F4-D849-B1C3-5CB93EA90240}" presName="rootConnector" presStyleLbl="node3" presStyleIdx="4" presStyleCnt="7"/>
      <dgm:spPr/>
    </dgm:pt>
    <dgm:pt modelId="{3CF0A9FD-F631-7A42-A983-CFD917D60AC0}" type="pres">
      <dgm:prSet presAssocID="{C005EDEB-D3F4-D849-B1C3-5CB93EA90240}" presName="hierChild4" presStyleCnt="0"/>
      <dgm:spPr/>
    </dgm:pt>
    <dgm:pt modelId="{E067F5C9-C031-104F-99B5-D5FDD600DB1B}" type="pres">
      <dgm:prSet presAssocID="{C005EDEB-D3F4-D849-B1C3-5CB93EA90240}" presName="hierChild5" presStyleCnt="0"/>
      <dgm:spPr/>
    </dgm:pt>
    <dgm:pt modelId="{AF2EBAE6-AEC8-2349-8390-774A3BEC8737}" type="pres">
      <dgm:prSet presAssocID="{F15590F4-EBBE-A84A-9D6D-C9E3D0122CB8}" presName="Name37" presStyleLbl="parChTrans1D3" presStyleIdx="5" presStyleCnt="7"/>
      <dgm:spPr/>
    </dgm:pt>
    <dgm:pt modelId="{3D04BB05-6B68-1842-93BA-AE63540343D4}" type="pres">
      <dgm:prSet presAssocID="{37ECF705-CB51-AA4E-82A8-975B5872A96E}" presName="hierRoot2" presStyleCnt="0">
        <dgm:presLayoutVars>
          <dgm:hierBranch val="init"/>
        </dgm:presLayoutVars>
      </dgm:prSet>
      <dgm:spPr/>
    </dgm:pt>
    <dgm:pt modelId="{71AE684F-B461-1240-A471-1F0F28F97B9C}" type="pres">
      <dgm:prSet presAssocID="{37ECF705-CB51-AA4E-82A8-975B5872A96E}" presName="rootComposite" presStyleCnt="0"/>
      <dgm:spPr/>
    </dgm:pt>
    <dgm:pt modelId="{62308D4F-F113-7442-B2D1-8D43F5DDB58E}" type="pres">
      <dgm:prSet presAssocID="{37ECF705-CB51-AA4E-82A8-975B5872A96E}" presName="rootText" presStyleLbl="node3" presStyleIdx="5" presStyleCnt="7">
        <dgm:presLayoutVars>
          <dgm:chPref val="3"/>
        </dgm:presLayoutVars>
      </dgm:prSet>
      <dgm:spPr/>
    </dgm:pt>
    <dgm:pt modelId="{65997908-8290-C04F-9E2E-E86162EE5C18}" type="pres">
      <dgm:prSet presAssocID="{37ECF705-CB51-AA4E-82A8-975B5872A96E}" presName="rootConnector" presStyleLbl="node3" presStyleIdx="5" presStyleCnt="7"/>
      <dgm:spPr/>
    </dgm:pt>
    <dgm:pt modelId="{B88564A6-FC6F-CF41-9F69-D21093A93B21}" type="pres">
      <dgm:prSet presAssocID="{37ECF705-CB51-AA4E-82A8-975B5872A96E}" presName="hierChild4" presStyleCnt="0"/>
      <dgm:spPr/>
    </dgm:pt>
    <dgm:pt modelId="{8FA7D602-2671-1D42-A663-DBD312281AE9}" type="pres">
      <dgm:prSet presAssocID="{37ECF705-CB51-AA4E-82A8-975B5872A96E}" presName="hierChild5" presStyleCnt="0"/>
      <dgm:spPr/>
    </dgm:pt>
    <dgm:pt modelId="{91530F01-F332-E743-B123-5C93EF99E513}" type="pres">
      <dgm:prSet presAssocID="{E065601F-6618-2B4B-B851-A90A9089609D}" presName="Name37" presStyleLbl="parChTrans1D3" presStyleIdx="6" presStyleCnt="7"/>
      <dgm:spPr/>
    </dgm:pt>
    <dgm:pt modelId="{9BB500BD-A059-404D-865E-0E7FBF7092A4}" type="pres">
      <dgm:prSet presAssocID="{6B7A8CAF-5C4C-DD4B-854D-4A805DB1EC78}" presName="hierRoot2" presStyleCnt="0">
        <dgm:presLayoutVars>
          <dgm:hierBranch val="init"/>
        </dgm:presLayoutVars>
      </dgm:prSet>
      <dgm:spPr/>
    </dgm:pt>
    <dgm:pt modelId="{15B0B922-B2AB-0349-BD63-97E2481DA345}" type="pres">
      <dgm:prSet presAssocID="{6B7A8CAF-5C4C-DD4B-854D-4A805DB1EC78}" presName="rootComposite" presStyleCnt="0"/>
      <dgm:spPr/>
    </dgm:pt>
    <dgm:pt modelId="{0C18BC53-54C0-7140-9883-A50B56026388}" type="pres">
      <dgm:prSet presAssocID="{6B7A8CAF-5C4C-DD4B-854D-4A805DB1EC78}" presName="rootText" presStyleLbl="node3" presStyleIdx="6" presStyleCnt="7">
        <dgm:presLayoutVars>
          <dgm:chPref val="3"/>
        </dgm:presLayoutVars>
      </dgm:prSet>
      <dgm:spPr/>
    </dgm:pt>
    <dgm:pt modelId="{33CB2718-E00E-5A45-A807-24F6E7DBC01D}" type="pres">
      <dgm:prSet presAssocID="{6B7A8CAF-5C4C-DD4B-854D-4A805DB1EC78}" presName="rootConnector" presStyleLbl="node3" presStyleIdx="6" presStyleCnt="7"/>
      <dgm:spPr/>
    </dgm:pt>
    <dgm:pt modelId="{CA6BFB5E-CA07-0840-B0F8-E04479D969CF}" type="pres">
      <dgm:prSet presAssocID="{6B7A8CAF-5C4C-DD4B-854D-4A805DB1EC78}" presName="hierChild4" presStyleCnt="0"/>
      <dgm:spPr/>
    </dgm:pt>
    <dgm:pt modelId="{070EA59D-37A0-7340-8FEF-C5385170B2BA}" type="pres">
      <dgm:prSet presAssocID="{6B7A8CAF-5C4C-DD4B-854D-4A805DB1EC78}" presName="hierChild5" presStyleCnt="0"/>
      <dgm:spPr/>
    </dgm:pt>
    <dgm:pt modelId="{C0B487BB-9951-8C45-8273-F6B43D07D389}" type="pres">
      <dgm:prSet presAssocID="{8C9E3DBE-07E2-CC46-A90F-5563F35E0AB8}" presName="hierChild5" presStyleCnt="0"/>
      <dgm:spPr/>
    </dgm:pt>
    <dgm:pt modelId="{9FF17230-5679-4E4E-B164-ACDD5F3C3BB5}" type="pres">
      <dgm:prSet presAssocID="{46E92AD2-66EB-2540-851B-7387A3BACD78}" presName="hierChild3" presStyleCnt="0"/>
      <dgm:spPr/>
    </dgm:pt>
  </dgm:ptLst>
  <dgm:cxnLst>
    <dgm:cxn modelId="{4AA2EC08-3012-D643-8679-BA7BEEFB7438}" type="presOf" srcId="{6ADF2F76-3A21-1B48-B9D1-3E03A8FE05B6}" destId="{5AF1D191-DD14-0E4D-B137-ADA8ED8B54D7}" srcOrd="0" destOrd="0" presId="urn:microsoft.com/office/officeart/2005/8/layout/orgChart1"/>
    <dgm:cxn modelId="{0AB2C90B-D036-F74B-8A3C-5AF9FE3637CC}" type="presOf" srcId="{C005EDEB-D3F4-D849-B1C3-5CB93EA90240}" destId="{A83F2190-9F03-0548-80E9-0D2BF8EF9C14}" srcOrd="0" destOrd="0" presId="urn:microsoft.com/office/officeart/2005/8/layout/orgChart1"/>
    <dgm:cxn modelId="{E0D7E310-A559-D545-BAA0-676FEC4F700F}" type="presOf" srcId="{46E92AD2-66EB-2540-851B-7387A3BACD78}" destId="{0D6F7899-50D8-4B44-99F3-D2573BE51D6B}" srcOrd="1" destOrd="0" presId="urn:microsoft.com/office/officeart/2005/8/layout/orgChart1"/>
    <dgm:cxn modelId="{B6D11C11-AB0C-FA4E-9B77-2954C8E711D7}" type="presOf" srcId="{8AFE711F-C1C2-6C4D-98AA-36FB33450A21}" destId="{A0F063D6-F74D-024B-8D3B-5237D27B1AAE}" srcOrd="0" destOrd="0" presId="urn:microsoft.com/office/officeart/2005/8/layout/orgChart1"/>
    <dgm:cxn modelId="{BC58F113-3702-2B42-9326-B1A9ED6BF7E6}" srcId="{46E92AD2-66EB-2540-851B-7387A3BACD78}" destId="{8C9E3DBE-07E2-CC46-A90F-5563F35E0AB8}" srcOrd="2" destOrd="0" parTransId="{6ADF2F76-3A21-1B48-B9D1-3E03A8FE05B6}" sibTransId="{0576EDEB-38A8-104F-8C1E-B13963F141F9}"/>
    <dgm:cxn modelId="{25D6C918-53A4-814B-B758-6AB9F85EE207}" type="presOf" srcId="{B7508194-3D57-EE46-B717-50961C1C1035}" destId="{1E6A803A-89DA-AD49-91B6-ECBAEB62CE94}" srcOrd="1" destOrd="0" presId="urn:microsoft.com/office/officeart/2005/8/layout/orgChart1"/>
    <dgm:cxn modelId="{38B94F19-7220-3840-87A8-0E17ED5D9437}" type="presOf" srcId="{E065601F-6618-2B4B-B851-A90A9089609D}" destId="{91530F01-F332-E743-B123-5C93EF99E513}" srcOrd="0" destOrd="0" presId="urn:microsoft.com/office/officeart/2005/8/layout/orgChart1"/>
    <dgm:cxn modelId="{41BD7B1A-B115-1B4E-AE05-E20499EFEA95}" type="presOf" srcId="{46E92AD2-66EB-2540-851B-7387A3BACD78}" destId="{E620E9B7-FAD1-224A-B4C3-B7E4C686F097}" srcOrd="0" destOrd="0" presId="urn:microsoft.com/office/officeart/2005/8/layout/orgChart1"/>
    <dgm:cxn modelId="{C397E31C-A235-8E4A-9EE7-63CEB75BCA89}" type="presOf" srcId="{3B450959-E90D-8E4E-BBFD-519B10B77224}" destId="{D30FE36A-76E1-6A4D-BE54-85158E37F738}" srcOrd="1" destOrd="0" presId="urn:microsoft.com/office/officeart/2005/8/layout/orgChart1"/>
    <dgm:cxn modelId="{11A4E431-3E3D-D54B-8FFC-3B3826D5B597}" type="presOf" srcId="{FB7CAACB-0ECF-D648-BDCA-8F993F4C5ED2}" destId="{2CD5F8BB-88E4-6045-B565-269BB4729CAE}" srcOrd="0" destOrd="0" presId="urn:microsoft.com/office/officeart/2005/8/layout/orgChart1"/>
    <dgm:cxn modelId="{F7AB253D-3087-8A4C-8E3B-0D289B75FAF9}" srcId="{EECF0AB1-901B-3B45-BD42-FB49614C35DE}" destId="{94E7B93E-CF81-0E42-B1B4-C01600DB78F8}" srcOrd="0" destOrd="0" parTransId="{F5AA8447-3DDB-124D-867E-7732741AE76F}" sibTransId="{4D8E62C3-AFD9-C446-A345-A02EA7A7F64A}"/>
    <dgm:cxn modelId="{ADEDD65F-6A65-8E42-907D-3BA26CE5BD12}" type="presOf" srcId="{8C9E3DBE-07E2-CC46-A90F-5563F35E0AB8}" destId="{99CCAFDC-E30F-B64E-8635-F9F3435C59BC}" srcOrd="1" destOrd="0" presId="urn:microsoft.com/office/officeart/2005/8/layout/orgChart1"/>
    <dgm:cxn modelId="{98BA8860-AE85-8C4C-9C4B-E92BE0A184E4}" type="presOf" srcId="{B229EE82-5FB8-314C-948D-F082E7D44B85}" destId="{79C4F79C-4891-6245-86F1-857FFAFC5814}" srcOrd="1" destOrd="0" presId="urn:microsoft.com/office/officeart/2005/8/layout/orgChart1"/>
    <dgm:cxn modelId="{A7177446-0E21-6D41-86A8-AC96E23DD26C}" srcId="{8C9E3DBE-07E2-CC46-A90F-5563F35E0AB8}" destId="{6B7A8CAF-5C4C-DD4B-854D-4A805DB1EC78}" srcOrd="2" destOrd="0" parTransId="{E065601F-6618-2B4B-B851-A90A9089609D}" sibTransId="{319981EF-C6E4-E24C-BDCD-125575522985}"/>
    <dgm:cxn modelId="{3AAC9867-2535-0E49-9104-385F9A19CACD}" srcId="{633CC500-3F58-EE41-9298-4EF8B4E4CD62}" destId="{3B450959-E90D-8E4E-BBFD-519B10B77224}" srcOrd="0" destOrd="0" parTransId="{B116AB3F-2851-B240-99F7-8F17E14822B9}" sibTransId="{CA59804D-028C-A44C-8E05-7215081065C2}"/>
    <dgm:cxn modelId="{76F3F467-81AC-3448-9A2B-DD9FF5A0C87D}" srcId="{8C9E3DBE-07E2-CC46-A90F-5563F35E0AB8}" destId="{C005EDEB-D3F4-D849-B1C3-5CB93EA90240}" srcOrd="0" destOrd="0" parTransId="{AD84CE7E-2EA9-0B49-8FAC-88BD3947205C}" sibTransId="{03B2F9DE-26A7-4C4D-BA99-5CF7E15D02D0}"/>
    <dgm:cxn modelId="{8F8D1869-11D3-8B49-B696-3C7BB4117B6B}" type="presOf" srcId="{B116AB3F-2851-B240-99F7-8F17E14822B9}" destId="{0B3C3123-0043-0342-8CFB-35C6488FBFC6}" srcOrd="0" destOrd="0" presId="urn:microsoft.com/office/officeart/2005/8/layout/orgChart1"/>
    <dgm:cxn modelId="{0CE4794A-D161-DA42-A8E2-CF810BB4933F}" type="presOf" srcId="{EECF0AB1-901B-3B45-BD42-FB49614C35DE}" destId="{6ADB714E-9A4C-6B4D-9CB3-F512DBC12A97}" srcOrd="1" destOrd="0" presId="urn:microsoft.com/office/officeart/2005/8/layout/orgChart1"/>
    <dgm:cxn modelId="{55C8D14C-8F70-E34A-937C-FF37BA3DA675}" type="presOf" srcId="{BD92DE8E-B2B1-7244-9E45-1D4EC5B1B012}" destId="{EB815C4E-BA65-9448-BCA2-D028D966A853}" srcOrd="0" destOrd="0" presId="urn:microsoft.com/office/officeart/2005/8/layout/orgChart1"/>
    <dgm:cxn modelId="{4742ED6F-F6A3-B34F-87F0-BAE47693252B}" type="presOf" srcId="{B229EE82-5FB8-314C-948D-F082E7D44B85}" destId="{554761E5-4213-E04F-B73F-F3F530D988E3}" srcOrd="0" destOrd="0" presId="urn:microsoft.com/office/officeart/2005/8/layout/orgChart1"/>
    <dgm:cxn modelId="{E592F852-18C6-B249-B95A-DF7CE3C2CB77}" srcId="{EECF0AB1-901B-3B45-BD42-FB49614C35DE}" destId="{B229EE82-5FB8-314C-948D-F082E7D44B85}" srcOrd="1" destOrd="0" parTransId="{BD92DE8E-B2B1-7244-9E45-1D4EC5B1B012}" sibTransId="{1E7E4F8F-ABC0-9347-94A8-973E3C8EDB1C}"/>
    <dgm:cxn modelId="{B00D1C73-A357-5441-9A98-E289DB0262BC}" srcId="{7A4EFA9A-A2AE-674A-AE3B-560D20D87917}" destId="{46E92AD2-66EB-2540-851B-7387A3BACD78}" srcOrd="0" destOrd="0" parTransId="{FA2B7400-D3A1-BE4A-8EFC-736ED1FD7719}" sibTransId="{4977A5EB-6400-074C-9019-D3B8083FED92}"/>
    <dgm:cxn modelId="{19FE6954-B67C-6048-8372-9906DFC49560}" type="presOf" srcId="{F5AA8447-3DDB-124D-867E-7732741AE76F}" destId="{F8B57057-FAD2-5640-BDE1-59A56EFBFA30}" srcOrd="0" destOrd="0" presId="urn:microsoft.com/office/officeart/2005/8/layout/orgChart1"/>
    <dgm:cxn modelId="{BF9FA677-BB27-9344-9CC5-1359CBD78F5A}" type="presOf" srcId="{6B7A8CAF-5C4C-DD4B-854D-4A805DB1EC78}" destId="{33CB2718-E00E-5A45-A807-24F6E7DBC01D}" srcOrd="1" destOrd="0" presId="urn:microsoft.com/office/officeart/2005/8/layout/orgChart1"/>
    <dgm:cxn modelId="{EB0CE678-AA88-9A48-BF06-C0199495CD72}" srcId="{46E92AD2-66EB-2540-851B-7387A3BACD78}" destId="{EECF0AB1-901B-3B45-BD42-FB49614C35DE}" srcOrd="1" destOrd="0" parTransId="{812C1698-49C4-0240-94C5-B1C6CB287528}" sibTransId="{8378FD71-1842-F143-8CA2-7D331B06549A}"/>
    <dgm:cxn modelId="{BF4EAA7F-C73D-6846-B227-5470DA753A04}" type="presOf" srcId="{8C9E3DBE-07E2-CC46-A90F-5563F35E0AB8}" destId="{95F0DA81-E3B6-8F49-A746-BA0EB7C0B26C}" srcOrd="0" destOrd="0" presId="urn:microsoft.com/office/officeart/2005/8/layout/orgChart1"/>
    <dgm:cxn modelId="{382BC087-ABA9-4E4C-A5F9-99080C446149}" srcId="{633CC500-3F58-EE41-9298-4EF8B4E4CD62}" destId="{B7508194-3D57-EE46-B717-50961C1C1035}" srcOrd="1" destOrd="0" parTransId="{8AFE711F-C1C2-6C4D-98AA-36FB33450A21}" sibTransId="{8B77A40E-4B40-1045-8A40-9F954A09072D}"/>
    <dgm:cxn modelId="{8F1B478F-A806-AA45-9C9C-2DD1AF470113}" type="presOf" srcId="{37ECF705-CB51-AA4E-82A8-975B5872A96E}" destId="{65997908-8290-C04F-9E2E-E86162EE5C18}" srcOrd="1" destOrd="0" presId="urn:microsoft.com/office/officeart/2005/8/layout/orgChart1"/>
    <dgm:cxn modelId="{4937E890-2719-E246-80D7-1DB8878BB97C}" type="presOf" srcId="{3B450959-E90D-8E4E-BBFD-519B10B77224}" destId="{9088E3E9-F1F7-314F-835F-378350A9B215}" srcOrd="0" destOrd="0" presId="urn:microsoft.com/office/officeart/2005/8/layout/orgChart1"/>
    <dgm:cxn modelId="{A8E6FA91-C78D-1241-B4F2-2AB249F9ECBD}" type="presOf" srcId="{94E7B93E-CF81-0E42-B1B4-C01600DB78F8}" destId="{18DF26F4-FD32-8249-BE20-8E2651A8E0DD}" srcOrd="0" destOrd="0" presId="urn:microsoft.com/office/officeart/2005/8/layout/orgChart1"/>
    <dgm:cxn modelId="{C3F44392-D6AF-4E4D-8170-1FB7DC149167}" type="presOf" srcId="{B7508194-3D57-EE46-B717-50961C1C1035}" destId="{6E9FCF83-C629-DD48-B39C-452823B93B9A}" srcOrd="0" destOrd="0" presId="urn:microsoft.com/office/officeart/2005/8/layout/orgChart1"/>
    <dgm:cxn modelId="{561F5A92-4E62-D14A-AC72-5D22328AE67A}" type="presOf" srcId="{94E7B93E-CF81-0E42-B1B4-C01600DB78F8}" destId="{24FB0C9A-55E2-A04D-89D2-E688D1A937BF}" srcOrd="1" destOrd="0" presId="urn:microsoft.com/office/officeart/2005/8/layout/orgChart1"/>
    <dgm:cxn modelId="{EFDC1C94-A0E6-784D-AA40-B6C3FE3361DD}" type="presOf" srcId="{812C1698-49C4-0240-94C5-B1C6CB287528}" destId="{FD7DF866-B000-6D4C-9387-EE6D8BA04C5B}" srcOrd="0" destOrd="0" presId="urn:microsoft.com/office/officeart/2005/8/layout/orgChart1"/>
    <dgm:cxn modelId="{0C93C3A7-501A-B147-A064-FD9A357A6C0F}" srcId="{46E92AD2-66EB-2540-851B-7387A3BACD78}" destId="{633CC500-3F58-EE41-9298-4EF8B4E4CD62}" srcOrd="0" destOrd="0" parTransId="{FB7CAACB-0ECF-D648-BDCA-8F993F4C5ED2}" sibTransId="{6B8A9FE8-D252-584A-BC3D-D480069DBB98}"/>
    <dgm:cxn modelId="{B10C6FC1-BE45-5D4E-A708-EABC08C730F7}" srcId="{8C9E3DBE-07E2-CC46-A90F-5563F35E0AB8}" destId="{37ECF705-CB51-AA4E-82A8-975B5872A96E}" srcOrd="1" destOrd="0" parTransId="{F15590F4-EBBE-A84A-9D6D-C9E3D0122CB8}" sibTransId="{EC261280-DDBA-7541-97FD-4DCCAC9F0DBB}"/>
    <dgm:cxn modelId="{103917C2-25C4-D64E-82E3-821FB4915BA9}" type="presOf" srcId="{6B7A8CAF-5C4C-DD4B-854D-4A805DB1EC78}" destId="{0C18BC53-54C0-7140-9883-A50B56026388}" srcOrd="0" destOrd="0" presId="urn:microsoft.com/office/officeart/2005/8/layout/orgChart1"/>
    <dgm:cxn modelId="{44E3DCD7-BDBC-9444-9D38-ADE9E6829DB8}" type="presOf" srcId="{633CC500-3F58-EE41-9298-4EF8B4E4CD62}" destId="{9A0FED5F-E717-0F44-AAA2-CDA1FD439572}" srcOrd="1" destOrd="0" presId="urn:microsoft.com/office/officeart/2005/8/layout/orgChart1"/>
    <dgm:cxn modelId="{955BA6DE-7291-1C4C-AEAD-7628D9ECFC8D}" type="presOf" srcId="{C005EDEB-D3F4-D849-B1C3-5CB93EA90240}" destId="{FE2FD709-8364-CE43-9F91-2DB312C1B819}" srcOrd="1" destOrd="0" presId="urn:microsoft.com/office/officeart/2005/8/layout/orgChart1"/>
    <dgm:cxn modelId="{BB232DE0-BEA3-B943-9CFA-D43014960977}" type="presOf" srcId="{7A4EFA9A-A2AE-674A-AE3B-560D20D87917}" destId="{606D1487-450B-4148-B9E2-60696556B400}" srcOrd="0" destOrd="0" presId="urn:microsoft.com/office/officeart/2005/8/layout/orgChart1"/>
    <dgm:cxn modelId="{5EC42AE6-1D59-0648-863A-C6C6C34F6AA1}" type="presOf" srcId="{EECF0AB1-901B-3B45-BD42-FB49614C35DE}" destId="{AC90072F-F9D7-0C41-A9B7-4E86110E3628}" srcOrd="0" destOrd="0" presId="urn:microsoft.com/office/officeart/2005/8/layout/orgChart1"/>
    <dgm:cxn modelId="{9E8A6BE6-FED6-2F40-8AB4-112BDBEEF545}" type="presOf" srcId="{AD84CE7E-2EA9-0B49-8FAC-88BD3947205C}" destId="{8F86DE83-F7E2-3442-80B8-E2256F9DC6E8}" srcOrd="0" destOrd="0" presId="urn:microsoft.com/office/officeart/2005/8/layout/orgChart1"/>
    <dgm:cxn modelId="{F9AE81E7-B9DF-984F-95ED-DF8F863B8197}" type="presOf" srcId="{F15590F4-EBBE-A84A-9D6D-C9E3D0122CB8}" destId="{AF2EBAE6-AEC8-2349-8390-774A3BEC8737}" srcOrd="0" destOrd="0" presId="urn:microsoft.com/office/officeart/2005/8/layout/orgChart1"/>
    <dgm:cxn modelId="{766C2BF3-A678-4C4D-AD2B-E6401FAEAD73}" type="presOf" srcId="{37ECF705-CB51-AA4E-82A8-975B5872A96E}" destId="{62308D4F-F113-7442-B2D1-8D43F5DDB58E}" srcOrd="0" destOrd="0" presId="urn:microsoft.com/office/officeart/2005/8/layout/orgChart1"/>
    <dgm:cxn modelId="{3628CEF3-E2A9-224B-BD86-570398B8C9D8}" type="presOf" srcId="{633CC500-3F58-EE41-9298-4EF8B4E4CD62}" destId="{7B038C72-77D9-474E-B82F-B329CEBFFCB7}" srcOrd="0" destOrd="0" presId="urn:microsoft.com/office/officeart/2005/8/layout/orgChart1"/>
    <dgm:cxn modelId="{68D9EE80-55E0-0E4A-AB59-CF4FC9F27952}" type="presParOf" srcId="{606D1487-450B-4148-B9E2-60696556B400}" destId="{B90635EA-9E02-9943-8366-7C86A2C0824C}" srcOrd="0" destOrd="0" presId="urn:microsoft.com/office/officeart/2005/8/layout/orgChart1"/>
    <dgm:cxn modelId="{5FCF47D3-4620-ED40-BE2B-FDFA95272CCE}" type="presParOf" srcId="{B90635EA-9E02-9943-8366-7C86A2C0824C}" destId="{ACE33A1C-56E1-AF43-B0B9-BEBFD92B2A4A}" srcOrd="0" destOrd="0" presId="urn:microsoft.com/office/officeart/2005/8/layout/orgChart1"/>
    <dgm:cxn modelId="{0E301568-9548-1847-B5CA-E9B0B59204EF}" type="presParOf" srcId="{ACE33A1C-56E1-AF43-B0B9-BEBFD92B2A4A}" destId="{E620E9B7-FAD1-224A-B4C3-B7E4C686F097}" srcOrd="0" destOrd="0" presId="urn:microsoft.com/office/officeart/2005/8/layout/orgChart1"/>
    <dgm:cxn modelId="{D6999FDA-A645-CF4B-AB00-72FA1C9160D1}" type="presParOf" srcId="{ACE33A1C-56E1-AF43-B0B9-BEBFD92B2A4A}" destId="{0D6F7899-50D8-4B44-99F3-D2573BE51D6B}" srcOrd="1" destOrd="0" presId="urn:microsoft.com/office/officeart/2005/8/layout/orgChart1"/>
    <dgm:cxn modelId="{44541228-2A83-2A49-8610-073B2762CCF4}" type="presParOf" srcId="{B90635EA-9E02-9943-8366-7C86A2C0824C}" destId="{2AE09828-00AF-8046-8A98-EC7F3F654AE7}" srcOrd="1" destOrd="0" presId="urn:microsoft.com/office/officeart/2005/8/layout/orgChart1"/>
    <dgm:cxn modelId="{005A1656-5B90-7E4A-B8C9-5F07217F44EC}" type="presParOf" srcId="{2AE09828-00AF-8046-8A98-EC7F3F654AE7}" destId="{2CD5F8BB-88E4-6045-B565-269BB4729CAE}" srcOrd="0" destOrd="0" presId="urn:microsoft.com/office/officeart/2005/8/layout/orgChart1"/>
    <dgm:cxn modelId="{D8B3DC6D-051E-E94B-A3A1-49C545B9458C}" type="presParOf" srcId="{2AE09828-00AF-8046-8A98-EC7F3F654AE7}" destId="{4E876D18-818A-1D45-BA1E-F17B4CC1B544}" srcOrd="1" destOrd="0" presId="urn:microsoft.com/office/officeart/2005/8/layout/orgChart1"/>
    <dgm:cxn modelId="{FC93EAE7-AF78-6849-95D0-1666E1A558E4}" type="presParOf" srcId="{4E876D18-818A-1D45-BA1E-F17B4CC1B544}" destId="{F46C053D-BEF3-1F4E-A7C8-EC67D8B32E74}" srcOrd="0" destOrd="0" presId="urn:microsoft.com/office/officeart/2005/8/layout/orgChart1"/>
    <dgm:cxn modelId="{D9C1475B-1B12-C84A-BFFB-5220BAF30FB0}" type="presParOf" srcId="{F46C053D-BEF3-1F4E-A7C8-EC67D8B32E74}" destId="{7B038C72-77D9-474E-B82F-B329CEBFFCB7}" srcOrd="0" destOrd="0" presId="urn:microsoft.com/office/officeart/2005/8/layout/orgChart1"/>
    <dgm:cxn modelId="{C104D8C6-F56D-B84B-8B3E-A406A6B56966}" type="presParOf" srcId="{F46C053D-BEF3-1F4E-A7C8-EC67D8B32E74}" destId="{9A0FED5F-E717-0F44-AAA2-CDA1FD439572}" srcOrd="1" destOrd="0" presId="urn:microsoft.com/office/officeart/2005/8/layout/orgChart1"/>
    <dgm:cxn modelId="{648859DA-2194-5C48-9471-9AF00DF1EE90}" type="presParOf" srcId="{4E876D18-818A-1D45-BA1E-F17B4CC1B544}" destId="{9406BFCE-7524-B442-BD50-9897A11AA9E2}" srcOrd="1" destOrd="0" presId="urn:microsoft.com/office/officeart/2005/8/layout/orgChart1"/>
    <dgm:cxn modelId="{61482502-E772-3A4B-AB19-46CFAA75BC96}" type="presParOf" srcId="{9406BFCE-7524-B442-BD50-9897A11AA9E2}" destId="{0B3C3123-0043-0342-8CFB-35C6488FBFC6}" srcOrd="0" destOrd="0" presId="urn:microsoft.com/office/officeart/2005/8/layout/orgChart1"/>
    <dgm:cxn modelId="{8E2BFFD2-6EC8-9345-B26C-C9AA40527E16}" type="presParOf" srcId="{9406BFCE-7524-B442-BD50-9897A11AA9E2}" destId="{21318A55-BA5D-DF41-8BD1-D3A815BCC18C}" srcOrd="1" destOrd="0" presId="urn:microsoft.com/office/officeart/2005/8/layout/orgChart1"/>
    <dgm:cxn modelId="{92388123-ACCA-FC4D-9054-5B035A7933F5}" type="presParOf" srcId="{21318A55-BA5D-DF41-8BD1-D3A815BCC18C}" destId="{1D8D3188-E6A7-6943-937C-DD6559126AC3}" srcOrd="0" destOrd="0" presId="urn:microsoft.com/office/officeart/2005/8/layout/orgChart1"/>
    <dgm:cxn modelId="{54CEC0AF-87FE-CC4F-B6B9-1638A8620CEE}" type="presParOf" srcId="{1D8D3188-E6A7-6943-937C-DD6559126AC3}" destId="{9088E3E9-F1F7-314F-835F-378350A9B215}" srcOrd="0" destOrd="0" presId="urn:microsoft.com/office/officeart/2005/8/layout/orgChart1"/>
    <dgm:cxn modelId="{0D9BF07D-1374-874E-BE8C-5B10A6C23172}" type="presParOf" srcId="{1D8D3188-E6A7-6943-937C-DD6559126AC3}" destId="{D30FE36A-76E1-6A4D-BE54-85158E37F738}" srcOrd="1" destOrd="0" presId="urn:microsoft.com/office/officeart/2005/8/layout/orgChart1"/>
    <dgm:cxn modelId="{CCBF36D6-BFED-8744-88BE-3D38D2DCF6A1}" type="presParOf" srcId="{21318A55-BA5D-DF41-8BD1-D3A815BCC18C}" destId="{2F4FDC1D-9016-D240-96A7-7B658D8817E2}" srcOrd="1" destOrd="0" presId="urn:microsoft.com/office/officeart/2005/8/layout/orgChart1"/>
    <dgm:cxn modelId="{1817D4E8-907D-4E4C-A3BC-8AF74179EC9F}" type="presParOf" srcId="{21318A55-BA5D-DF41-8BD1-D3A815BCC18C}" destId="{97866557-DB10-C448-BC4D-2F790222F8F8}" srcOrd="2" destOrd="0" presId="urn:microsoft.com/office/officeart/2005/8/layout/orgChart1"/>
    <dgm:cxn modelId="{17249EF4-0C14-2448-A829-169DC040B993}" type="presParOf" srcId="{9406BFCE-7524-B442-BD50-9897A11AA9E2}" destId="{A0F063D6-F74D-024B-8D3B-5237D27B1AAE}" srcOrd="2" destOrd="0" presId="urn:microsoft.com/office/officeart/2005/8/layout/orgChart1"/>
    <dgm:cxn modelId="{9C19D4B3-48BC-6443-95BC-3B25EF47479C}" type="presParOf" srcId="{9406BFCE-7524-B442-BD50-9897A11AA9E2}" destId="{FBC46080-9F07-3444-9C37-C4D7B5A2F37C}" srcOrd="3" destOrd="0" presId="urn:microsoft.com/office/officeart/2005/8/layout/orgChart1"/>
    <dgm:cxn modelId="{376032C7-55AF-7645-BA5A-F8131BD03FCD}" type="presParOf" srcId="{FBC46080-9F07-3444-9C37-C4D7B5A2F37C}" destId="{81C36703-E365-AF48-B0AD-751518A1D40A}" srcOrd="0" destOrd="0" presId="urn:microsoft.com/office/officeart/2005/8/layout/orgChart1"/>
    <dgm:cxn modelId="{1E0437E6-F2FF-6F4D-88C3-17FA8D36946E}" type="presParOf" srcId="{81C36703-E365-AF48-B0AD-751518A1D40A}" destId="{6E9FCF83-C629-DD48-B39C-452823B93B9A}" srcOrd="0" destOrd="0" presId="urn:microsoft.com/office/officeart/2005/8/layout/orgChart1"/>
    <dgm:cxn modelId="{2987AF37-B535-C44E-B072-DEFEA1CB2076}" type="presParOf" srcId="{81C36703-E365-AF48-B0AD-751518A1D40A}" destId="{1E6A803A-89DA-AD49-91B6-ECBAEB62CE94}" srcOrd="1" destOrd="0" presId="urn:microsoft.com/office/officeart/2005/8/layout/orgChart1"/>
    <dgm:cxn modelId="{E08BC3E3-2604-FF43-A632-B9344A1F5188}" type="presParOf" srcId="{FBC46080-9F07-3444-9C37-C4D7B5A2F37C}" destId="{AC1251D7-1D82-B047-8C8A-267751F6FE7A}" srcOrd="1" destOrd="0" presId="urn:microsoft.com/office/officeart/2005/8/layout/orgChart1"/>
    <dgm:cxn modelId="{FE1B38EE-4C06-2745-82F3-B2312CE4E744}" type="presParOf" srcId="{FBC46080-9F07-3444-9C37-C4D7B5A2F37C}" destId="{EEEF44C8-42D0-1B45-8B97-0F66CDC3E4F8}" srcOrd="2" destOrd="0" presId="urn:microsoft.com/office/officeart/2005/8/layout/orgChart1"/>
    <dgm:cxn modelId="{87ABFC7B-DE7E-EB49-A910-C6F179F3E8AE}" type="presParOf" srcId="{4E876D18-818A-1D45-BA1E-F17B4CC1B544}" destId="{832F8E6C-418C-FB4B-B5E0-633ACDAAA968}" srcOrd="2" destOrd="0" presId="urn:microsoft.com/office/officeart/2005/8/layout/orgChart1"/>
    <dgm:cxn modelId="{7855E4A3-F7B4-1542-A4DB-FA79C45E9761}" type="presParOf" srcId="{2AE09828-00AF-8046-8A98-EC7F3F654AE7}" destId="{FD7DF866-B000-6D4C-9387-EE6D8BA04C5B}" srcOrd="2" destOrd="0" presId="urn:microsoft.com/office/officeart/2005/8/layout/orgChart1"/>
    <dgm:cxn modelId="{2FEB524F-2EC0-1B43-9E51-58E819FDB1C2}" type="presParOf" srcId="{2AE09828-00AF-8046-8A98-EC7F3F654AE7}" destId="{080BBB45-F754-6B42-80C0-FC208C2B07E9}" srcOrd="3" destOrd="0" presId="urn:microsoft.com/office/officeart/2005/8/layout/orgChart1"/>
    <dgm:cxn modelId="{D4C93D71-1834-F14D-AC91-0F57981FA1D3}" type="presParOf" srcId="{080BBB45-F754-6B42-80C0-FC208C2B07E9}" destId="{90D6B97A-DCB1-164A-B518-174DDAF34CA9}" srcOrd="0" destOrd="0" presId="urn:microsoft.com/office/officeart/2005/8/layout/orgChart1"/>
    <dgm:cxn modelId="{2C502095-EB1D-0F41-847B-46585CB5FF25}" type="presParOf" srcId="{90D6B97A-DCB1-164A-B518-174DDAF34CA9}" destId="{AC90072F-F9D7-0C41-A9B7-4E86110E3628}" srcOrd="0" destOrd="0" presId="urn:microsoft.com/office/officeart/2005/8/layout/orgChart1"/>
    <dgm:cxn modelId="{1A2C85EB-7115-FA4E-9AFF-3C11EF24D526}" type="presParOf" srcId="{90D6B97A-DCB1-164A-B518-174DDAF34CA9}" destId="{6ADB714E-9A4C-6B4D-9CB3-F512DBC12A97}" srcOrd="1" destOrd="0" presId="urn:microsoft.com/office/officeart/2005/8/layout/orgChart1"/>
    <dgm:cxn modelId="{6FB77729-923B-AC49-83B6-EBC2169392B6}" type="presParOf" srcId="{080BBB45-F754-6B42-80C0-FC208C2B07E9}" destId="{D5B48219-A243-9E48-BD34-FE90ED7BC7C4}" srcOrd="1" destOrd="0" presId="urn:microsoft.com/office/officeart/2005/8/layout/orgChart1"/>
    <dgm:cxn modelId="{ECBCC18B-3723-F049-B85D-4C3C227340F0}" type="presParOf" srcId="{D5B48219-A243-9E48-BD34-FE90ED7BC7C4}" destId="{F8B57057-FAD2-5640-BDE1-59A56EFBFA30}" srcOrd="0" destOrd="0" presId="urn:microsoft.com/office/officeart/2005/8/layout/orgChart1"/>
    <dgm:cxn modelId="{4883F0F1-F3BF-CD4A-BE14-470D184D8147}" type="presParOf" srcId="{D5B48219-A243-9E48-BD34-FE90ED7BC7C4}" destId="{4C86D040-B771-914D-BF43-B6C6A6A69648}" srcOrd="1" destOrd="0" presId="urn:microsoft.com/office/officeart/2005/8/layout/orgChart1"/>
    <dgm:cxn modelId="{CD6EB247-CBA4-CC4C-8203-ACB0631DB5BF}" type="presParOf" srcId="{4C86D040-B771-914D-BF43-B6C6A6A69648}" destId="{9451100F-83D0-1B45-B0D1-A9CDEA34E23A}" srcOrd="0" destOrd="0" presId="urn:microsoft.com/office/officeart/2005/8/layout/orgChart1"/>
    <dgm:cxn modelId="{4060E70C-0EDD-8847-9DF5-39CFCD3EC96D}" type="presParOf" srcId="{9451100F-83D0-1B45-B0D1-A9CDEA34E23A}" destId="{18DF26F4-FD32-8249-BE20-8E2651A8E0DD}" srcOrd="0" destOrd="0" presId="urn:microsoft.com/office/officeart/2005/8/layout/orgChart1"/>
    <dgm:cxn modelId="{D08B9D81-BA3A-564B-BC24-0817858041EB}" type="presParOf" srcId="{9451100F-83D0-1B45-B0D1-A9CDEA34E23A}" destId="{24FB0C9A-55E2-A04D-89D2-E688D1A937BF}" srcOrd="1" destOrd="0" presId="urn:microsoft.com/office/officeart/2005/8/layout/orgChart1"/>
    <dgm:cxn modelId="{98A7D1B1-6B78-0143-809D-8B9ACDB42B09}" type="presParOf" srcId="{4C86D040-B771-914D-BF43-B6C6A6A69648}" destId="{E3369C1B-931D-274D-A666-7A228EC9B8A7}" srcOrd="1" destOrd="0" presId="urn:microsoft.com/office/officeart/2005/8/layout/orgChart1"/>
    <dgm:cxn modelId="{512A41F7-EF81-794E-8B25-59417104FEC7}" type="presParOf" srcId="{4C86D040-B771-914D-BF43-B6C6A6A69648}" destId="{13625A44-ABA7-C841-80B3-1969E49681D2}" srcOrd="2" destOrd="0" presId="urn:microsoft.com/office/officeart/2005/8/layout/orgChart1"/>
    <dgm:cxn modelId="{D952CC10-027B-BE4B-8873-621622F00C74}" type="presParOf" srcId="{D5B48219-A243-9E48-BD34-FE90ED7BC7C4}" destId="{EB815C4E-BA65-9448-BCA2-D028D966A853}" srcOrd="2" destOrd="0" presId="urn:microsoft.com/office/officeart/2005/8/layout/orgChart1"/>
    <dgm:cxn modelId="{CD200411-85D3-604F-81A2-DF6FCAD76D80}" type="presParOf" srcId="{D5B48219-A243-9E48-BD34-FE90ED7BC7C4}" destId="{6FC69F52-3224-1D46-A31C-454DE6D5BDAB}" srcOrd="3" destOrd="0" presId="urn:microsoft.com/office/officeart/2005/8/layout/orgChart1"/>
    <dgm:cxn modelId="{C4DC5278-E790-814D-90F5-EB8ADF96A5FB}" type="presParOf" srcId="{6FC69F52-3224-1D46-A31C-454DE6D5BDAB}" destId="{BC965E1D-3FC4-BB40-9FEA-0A631B211F8B}" srcOrd="0" destOrd="0" presId="urn:microsoft.com/office/officeart/2005/8/layout/orgChart1"/>
    <dgm:cxn modelId="{BA0005B5-7F03-7647-AB5D-ACBB0ECF226D}" type="presParOf" srcId="{BC965E1D-3FC4-BB40-9FEA-0A631B211F8B}" destId="{554761E5-4213-E04F-B73F-F3F530D988E3}" srcOrd="0" destOrd="0" presId="urn:microsoft.com/office/officeart/2005/8/layout/orgChart1"/>
    <dgm:cxn modelId="{66B9E5C9-2417-C64D-AAFB-43E3DBC92DB2}" type="presParOf" srcId="{BC965E1D-3FC4-BB40-9FEA-0A631B211F8B}" destId="{79C4F79C-4891-6245-86F1-857FFAFC5814}" srcOrd="1" destOrd="0" presId="urn:microsoft.com/office/officeart/2005/8/layout/orgChart1"/>
    <dgm:cxn modelId="{1102C1CC-96D4-4D4C-B950-0E8B9FF60777}" type="presParOf" srcId="{6FC69F52-3224-1D46-A31C-454DE6D5BDAB}" destId="{719197BC-419C-CD41-A312-CCB9AA737FF6}" srcOrd="1" destOrd="0" presId="urn:microsoft.com/office/officeart/2005/8/layout/orgChart1"/>
    <dgm:cxn modelId="{D2CA1AC1-790C-9C4E-B25E-B7B91BFCEB5A}" type="presParOf" srcId="{6FC69F52-3224-1D46-A31C-454DE6D5BDAB}" destId="{267C57A6-D09B-8E44-A83A-947E453B3481}" srcOrd="2" destOrd="0" presId="urn:microsoft.com/office/officeart/2005/8/layout/orgChart1"/>
    <dgm:cxn modelId="{2483BCF3-59BA-5249-8E1C-F7C97F61C82B}" type="presParOf" srcId="{080BBB45-F754-6B42-80C0-FC208C2B07E9}" destId="{F74FECBF-11FA-3345-A4BE-3E25CA274B45}" srcOrd="2" destOrd="0" presId="urn:microsoft.com/office/officeart/2005/8/layout/orgChart1"/>
    <dgm:cxn modelId="{5F82F927-7801-6C45-98F4-61E5AEB4609F}" type="presParOf" srcId="{2AE09828-00AF-8046-8A98-EC7F3F654AE7}" destId="{5AF1D191-DD14-0E4D-B137-ADA8ED8B54D7}" srcOrd="4" destOrd="0" presId="urn:microsoft.com/office/officeart/2005/8/layout/orgChart1"/>
    <dgm:cxn modelId="{7A59B9E1-BF51-454C-9F88-22D6C699B46D}" type="presParOf" srcId="{2AE09828-00AF-8046-8A98-EC7F3F654AE7}" destId="{11767E07-A3FC-674B-83DD-9FD10A25F8EC}" srcOrd="5" destOrd="0" presId="urn:microsoft.com/office/officeart/2005/8/layout/orgChart1"/>
    <dgm:cxn modelId="{000B101E-7DB2-394E-B233-EA0895AF3370}" type="presParOf" srcId="{11767E07-A3FC-674B-83DD-9FD10A25F8EC}" destId="{34C49826-E633-824F-89E6-26C6E079F2EE}" srcOrd="0" destOrd="0" presId="urn:microsoft.com/office/officeart/2005/8/layout/orgChart1"/>
    <dgm:cxn modelId="{78C0194B-679D-5B43-B174-3AEB979C441A}" type="presParOf" srcId="{34C49826-E633-824F-89E6-26C6E079F2EE}" destId="{95F0DA81-E3B6-8F49-A746-BA0EB7C0B26C}" srcOrd="0" destOrd="0" presId="urn:microsoft.com/office/officeart/2005/8/layout/orgChart1"/>
    <dgm:cxn modelId="{26945B83-3393-1B4F-BE7D-244E109B4B13}" type="presParOf" srcId="{34C49826-E633-824F-89E6-26C6E079F2EE}" destId="{99CCAFDC-E30F-B64E-8635-F9F3435C59BC}" srcOrd="1" destOrd="0" presId="urn:microsoft.com/office/officeart/2005/8/layout/orgChart1"/>
    <dgm:cxn modelId="{04463819-6153-204D-BAE1-9A45633D358E}" type="presParOf" srcId="{11767E07-A3FC-674B-83DD-9FD10A25F8EC}" destId="{DA5227B5-C636-1B4C-8E83-52217D8B6D05}" srcOrd="1" destOrd="0" presId="urn:microsoft.com/office/officeart/2005/8/layout/orgChart1"/>
    <dgm:cxn modelId="{50AEAB46-BD9C-054B-8958-4D1E4F5316C7}" type="presParOf" srcId="{DA5227B5-C636-1B4C-8E83-52217D8B6D05}" destId="{8F86DE83-F7E2-3442-80B8-E2256F9DC6E8}" srcOrd="0" destOrd="0" presId="urn:microsoft.com/office/officeart/2005/8/layout/orgChart1"/>
    <dgm:cxn modelId="{90F29719-0AF3-EE48-8F12-4E7325DB7B4F}" type="presParOf" srcId="{DA5227B5-C636-1B4C-8E83-52217D8B6D05}" destId="{66726013-0DDB-3A4F-84C9-CEB7DCEB5D14}" srcOrd="1" destOrd="0" presId="urn:microsoft.com/office/officeart/2005/8/layout/orgChart1"/>
    <dgm:cxn modelId="{677F87CE-53A1-3B40-94EA-98C4244D11AD}" type="presParOf" srcId="{66726013-0DDB-3A4F-84C9-CEB7DCEB5D14}" destId="{4B2906D8-0B81-8D4E-B5A3-B7B7AC86D2F1}" srcOrd="0" destOrd="0" presId="urn:microsoft.com/office/officeart/2005/8/layout/orgChart1"/>
    <dgm:cxn modelId="{2A9C9872-5E4F-3C47-8657-90BA27E2392E}" type="presParOf" srcId="{4B2906D8-0B81-8D4E-B5A3-B7B7AC86D2F1}" destId="{A83F2190-9F03-0548-80E9-0D2BF8EF9C14}" srcOrd="0" destOrd="0" presId="urn:microsoft.com/office/officeart/2005/8/layout/orgChart1"/>
    <dgm:cxn modelId="{33AAB5E4-A44B-E34F-ABCC-77C2F3BEA2E6}" type="presParOf" srcId="{4B2906D8-0B81-8D4E-B5A3-B7B7AC86D2F1}" destId="{FE2FD709-8364-CE43-9F91-2DB312C1B819}" srcOrd="1" destOrd="0" presId="urn:microsoft.com/office/officeart/2005/8/layout/orgChart1"/>
    <dgm:cxn modelId="{CEABBBA8-06F6-7644-8B6C-8447B297C8E7}" type="presParOf" srcId="{66726013-0DDB-3A4F-84C9-CEB7DCEB5D14}" destId="{3CF0A9FD-F631-7A42-A983-CFD917D60AC0}" srcOrd="1" destOrd="0" presId="urn:microsoft.com/office/officeart/2005/8/layout/orgChart1"/>
    <dgm:cxn modelId="{1ECB45EC-4DAB-6F43-A586-B02A2CA6043C}" type="presParOf" srcId="{66726013-0DDB-3A4F-84C9-CEB7DCEB5D14}" destId="{E067F5C9-C031-104F-99B5-D5FDD600DB1B}" srcOrd="2" destOrd="0" presId="urn:microsoft.com/office/officeart/2005/8/layout/orgChart1"/>
    <dgm:cxn modelId="{CB1488E6-F251-6B45-93C9-B06888A6B281}" type="presParOf" srcId="{DA5227B5-C636-1B4C-8E83-52217D8B6D05}" destId="{AF2EBAE6-AEC8-2349-8390-774A3BEC8737}" srcOrd="2" destOrd="0" presId="urn:microsoft.com/office/officeart/2005/8/layout/orgChart1"/>
    <dgm:cxn modelId="{3C02F35C-FC5E-0A47-AB1D-2959024F3198}" type="presParOf" srcId="{DA5227B5-C636-1B4C-8E83-52217D8B6D05}" destId="{3D04BB05-6B68-1842-93BA-AE63540343D4}" srcOrd="3" destOrd="0" presId="urn:microsoft.com/office/officeart/2005/8/layout/orgChart1"/>
    <dgm:cxn modelId="{1359E8C7-F79B-464D-9578-EE7DEBDB8A7B}" type="presParOf" srcId="{3D04BB05-6B68-1842-93BA-AE63540343D4}" destId="{71AE684F-B461-1240-A471-1F0F28F97B9C}" srcOrd="0" destOrd="0" presId="urn:microsoft.com/office/officeart/2005/8/layout/orgChart1"/>
    <dgm:cxn modelId="{EED3C415-A4C0-2B44-89EF-1FBFD2AF0C70}" type="presParOf" srcId="{71AE684F-B461-1240-A471-1F0F28F97B9C}" destId="{62308D4F-F113-7442-B2D1-8D43F5DDB58E}" srcOrd="0" destOrd="0" presId="urn:microsoft.com/office/officeart/2005/8/layout/orgChart1"/>
    <dgm:cxn modelId="{C3AC4712-4882-1345-8218-7651373D7144}" type="presParOf" srcId="{71AE684F-B461-1240-A471-1F0F28F97B9C}" destId="{65997908-8290-C04F-9E2E-E86162EE5C18}" srcOrd="1" destOrd="0" presId="urn:microsoft.com/office/officeart/2005/8/layout/orgChart1"/>
    <dgm:cxn modelId="{76FA6070-1672-7442-A8CF-C9930E802A04}" type="presParOf" srcId="{3D04BB05-6B68-1842-93BA-AE63540343D4}" destId="{B88564A6-FC6F-CF41-9F69-D21093A93B21}" srcOrd="1" destOrd="0" presId="urn:microsoft.com/office/officeart/2005/8/layout/orgChart1"/>
    <dgm:cxn modelId="{9AC1ACE4-BF0F-564C-9FF2-D9BD7AD5A4E4}" type="presParOf" srcId="{3D04BB05-6B68-1842-93BA-AE63540343D4}" destId="{8FA7D602-2671-1D42-A663-DBD312281AE9}" srcOrd="2" destOrd="0" presId="urn:microsoft.com/office/officeart/2005/8/layout/orgChart1"/>
    <dgm:cxn modelId="{866F8EAE-3F05-4C45-975A-71C6D908232A}" type="presParOf" srcId="{DA5227B5-C636-1B4C-8E83-52217D8B6D05}" destId="{91530F01-F332-E743-B123-5C93EF99E513}" srcOrd="4" destOrd="0" presId="urn:microsoft.com/office/officeart/2005/8/layout/orgChart1"/>
    <dgm:cxn modelId="{D17FD75F-29F7-634B-8E30-0ECA9ABCC7D5}" type="presParOf" srcId="{DA5227B5-C636-1B4C-8E83-52217D8B6D05}" destId="{9BB500BD-A059-404D-865E-0E7FBF7092A4}" srcOrd="5" destOrd="0" presId="urn:microsoft.com/office/officeart/2005/8/layout/orgChart1"/>
    <dgm:cxn modelId="{5071A2AC-F51F-3A4A-AF44-36E7A04D3D86}" type="presParOf" srcId="{9BB500BD-A059-404D-865E-0E7FBF7092A4}" destId="{15B0B922-B2AB-0349-BD63-97E2481DA345}" srcOrd="0" destOrd="0" presId="urn:microsoft.com/office/officeart/2005/8/layout/orgChart1"/>
    <dgm:cxn modelId="{BB978294-8622-084F-9A7B-FDCA00E8B4DA}" type="presParOf" srcId="{15B0B922-B2AB-0349-BD63-97E2481DA345}" destId="{0C18BC53-54C0-7140-9883-A50B56026388}" srcOrd="0" destOrd="0" presId="urn:microsoft.com/office/officeart/2005/8/layout/orgChart1"/>
    <dgm:cxn modelId="{9D24D0E7-96A6-D042-A4C9-0047845EF5CD}" type="presParOf" srcId="{15B0B922-B2AB-0349-BD63-97E2481DA345}" destId="{33CB2718-E00E-5A45-A807-24F6E7DBC01D}" srcOrd="1" destOrd="0" presId="urn:microsoft.com/office/officeart/2005/8/layout/orgChart1"/>
    <dgm:cxn modelId="{E37CF507-F6F4-1F45-A6F2-BF258A49708B}" type="presParOf" srcId="{9BB500BD-A059-404D-865E-0E7FBF7092A4}" destId="{CA6BFB5E-CA07-0840-B0F8-E04479D969CF}" srcOrd="1" destOrd="0" presId="urn:microsoft.com/office/officeart/2005/8/layout/orgChart1"/>
    <dgm:cxn modelId="{DDAB2038-E309-8146-8EC0-190E321554E2}" type="presParOf" srcId="{9BB500BD-A059-404D-865E-0E7FBF7092A4}" destId="{070EA59D-37A0-7340-8FEF-C5385170B2BA}" srcOrd="2" destOrd="0" presId="urn:microsoft.com/office/officeart/2005/8/layout/orgChart1"/>
    <dgm:cxn modelId="{998FA884-6EC9-0841-AD91-BDB5A880FDCC}" type="presParOf" srcId="{11767E07-A3FC-674B-83DD-9FD10A25F8EC}" destId="{C0B487BB-9951-8C45-8273-F6B43D07D389}" srcOrd="2" destOrd="0" presId="urn:microsoft.com/office/officeart/2005/8/layout/orgChart1"/>
    <dgm:cxn modelId="{FC1225B3-A579-8C47-81F9-9781CA3E0636}" type="presParOf" srcId="{B90635EA-9E02-9943-8366-7C86A2C0824C}" destId="{9FF17230-5679-4E4E-B164-ACDD5F3C3B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7CC00D-2D2F-F143-93FE-4F4208C3857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A7492C5-B192-5D48-BBAB-EA8AF03F3065}">
      <dgm:prSet phldrT="[Text]"/>
      <dgm:spPr/>
      <dgm:t>
        <a:bodyPr/>
        <a:lstStyle/>
        <a:p>
          <a:r>
            <a:rPr lang="en-GB" dirty="0">
              <a:latin typeface="Grotesque" panose="020B0504020202020204" pitchFamily="34" charset="0"/>
            </a:rPr>
            <a:t>Acute Myeloid Leukaemia</a:t>
          </a:r>
        </a:p>
      </dgm:t>
    </dgm:pt>
    <dgm:pt modelId="{97A93A89-AC7B-5041-B308-1D68C01A2620}" type="parTrans" cxnId="{DB04FB24-C89A-DB4D-88DD-C7C324A337E5}">
      <dgm:prSet/>
      <dgm:spPr/>
      <dgm:t>
        <a:bodyPr/>
        <a:lstStyle/>
        <a:p>
          <a:endParaRPr lang="en-GB">
            <a:latin typeface="Grotesque" panose="020B0504020202020204" pitchFamily="34" charset="0"/>
          </a:endParaRPr>
        </a:p>
      </dgm:t>
    </dgm:pt>
    <dgm:pt modelId="{B34CE344-15CF-E44C-A992-50D6665C2B19}" type="sibTrans" cxnId="{DB04FB24-C89A-DB4D-88DD-C7C324A337E5}">
      <dgm:prSet/>
      <dgm:spPr/>
      <dgm:t>
        <a:bodyPr/>
        <a:lstStyle/>
        <a:p>
          <a:endParaRPr lang="en-GB">
            <a:latin typeface="Grotesque" panose="020B0504020202020204" pitchFamily="34" charset="0"/>
          </a:endParaRPr>
        </a:p>
      </dgm:t>
    </dgm:pt>
    <dgm:pt modelId="{55A89D68-BEB9-5D40-865C-4A0ED0E3AF24}">
      <dgm:prSet phldrT="[Text]"/>
      <dgm:spPr/>
      <dgm:t>
        <a:bodyPr/>
        <a:lstStyle/>
        <a:p>
          <a:r>
            <a:rPr lang="en-GB" dirty="0">
              <a:latin typeface="Grotesque" panose="020B0504020202020204" pitchFamily="34" charset="0"/>
            </a:rPr>
            <a:t>Auer Rods</a:t>
          </a:r>
        </a:p>
      </dgm:t>
    </dgm:pt>
    <dgm:pt modelId="{FCB7E974-9EC2-784C-843C-D6F7BB541D59}" type="parTrans" cxnId="{A2DC61FF-520C-D844-862F-C22F8C0F773E}">
      <dgm:prSet/>
      <dgm:spPr/>
      <dgm:t>
        <a:bodyPr/>
        <a:lstStyle/>
        <a:p>
          <a:endParaRPr lang="en-GB">
            <a:latin typeface="Grotesque" panose="020B0504020202020204" pitchFamily="34" charset="0"/>
          </a:endParaRPr>
        </a:p>
      </dgm:t>
    </dgm:pt>
    <dgm:pt modelId="{8161D06D-113E-2648-8774-542B27899FE4}" type="sibTrans" cxnId="{A2DC61FF-520C-D844-862F-C22F8C0F773E}">
      <dgm:prSet/>
      <dgm:spPr/>
      <dgm:t>
        <a:bodyPr/>
        <a:lstStyle/>
        <a:p>
          <a:endParaRPr lang="en-GB">
            <a:latin typeface="Grotesque" panose="020B0504020202020204" pitchFamily="34" charset="0"/>
          </a:endParaRPr>
        </a:p>
      </dgm:t>
    </dgm:pt>
    <dgm:pt modelId="{FCE0FA33-7BC4-2A40-9B04-EB5F3070B712}">
      <dgm:prSet phldrT="[Text]"/>
      <dgm:spPr/>
      <dgm:t>
        <a:bodyPr/>
        <a:lstStyle/>
        <a:p>
          <a:r>
            <a:rPr lang="en-GB" dirty="0">
              <a:latin typeface="Grotesque" panose="020B0504020202020204" pitchFamily="34" charset="0"/>
            </a:rPr>
            <a:t>Acute Lymphoblastic Leukaemia</a:t>
          </a:r>
        </a:p>
      </dgm:t>
    </dgm:pt>
    <dgm:pt modelId="{6F2704CD-FFCB-7245-8682-064EBFC190BF}" type="parTrans" cxnId="{367D37E3-17B5-4546-8DB9-E6814DA11CF7}">
      <dgm:prSet/>
      <dgm:spPr/>
      <dgm:t>
        <a:bodyPr/>
        <a:lstStyle/>
        <a:p>
          <a:endParaRPr lang="en-GB">
            <a:latin typeface="Grotesque" panose="020B0504020202020204" pitchFamily="34" charset="0"/>
          </a:endParaRPr>
        </a:p>
      </dgm:t>
    </dgm:pt>
    <dgm:pt modelId="{21BB3965-4DE8-1243-92B3-BC79A014A7B1}" type="sibTrans" cxnId="{367D37E3-17B5-4546-8DB9-E6814DA11CF7}">
      <dgm:prSet/>
      <dgm:spPr/>
      <dgm:t>
        <a:bodyPr/>
        <a:lstStyle/>
        <a:p>
          <a:endParaRPr lang="en-GB">
            <a:latin typeface="Grotesque" panose="020B0504020202020204" pitchFamily="34" charset="0"/>
          </a:endParaRPr>
        </a:p>
      </dgm:t>
    </dgm:pt>
    <dgm:pt modelId="{FF7F1C21-9DDE-3349-BF10-F5B305AA6081}">
      <dgm:prSet phldrT="[Text]"/>
      <dgm:spPr/>
      <dgm:t>
        <a:bodyPr/>
        <a:lstStyle/>
        <a:p>
          <a:r>
            <a:rPr lang="en-GB" dirty="0">
              <a:latin typeface="Grotesque" panose="020B0504020202020204" pitchFamily="34" charset="0"/>
            </a:rPr>
            <a:t>Children &lt;6 years</a:t>
          </a:r>
        </a:p>
      </dgm:t>
    </dgm:pt>
    <dgm:pt modelId="{C671914E-12E0-3245-BEC7-A9F868D70082}" type="parTrans" cxnId="{4AF679C7-4176-0144-92F5-2D5E56FFDE4C}">
      <dgm:prSet/>
      <dgm:spPr/>
      <dgm:t>
        <a:bodyPr/>
        <a:lstStyle/>
        <a:p>
          <a:endParaRPr lang="en-GB">
            <a:latin typeface="Grotesque" panose="020B0504020202020204" pitchFamily="34" charset="0"/>
          </a:endParaRPr>
        </a:p>
      </dgm:t>
    </dgm:pt>
    <dgm:pt modelId="{5C51F807-4345-374F-ACF0-47B476764B4E}" type="sibTrans" cxnId="{4AF679C7-4176-0144-92F5-2D5E56FFDE4C}">
      <dgm:prSet/>
      <dgm:spPr/>
      <dgm:t>
        <a:bodyPr/>
        <a:lstStyle/>
        <a:p>
          <a:endParaRPr lang="en-GB">
            <a:latin typeface="Grotesque" panose="020B0504020202020204" pitchFamily="34" charset="0"/>
          </a:endParaRPr>
        </a:p>
      </dgm:t>
    </dgm:pt>
    <dgm:pt modelId="{5910BB64-F795-114D-881F-93C6444B48ED}">
      <dgm:prSet phldrT="[Text]"/>
      <dgm:spPr/>
      <dgm:t>
        <a:bodyPr/>
        <a:lstStyle/>
        <a:p>
          <a:r>
            <a:rPr lang="en-GB" dirty="0">
              <a:latin typeface="Grotesque" panose="020B0504020202020204" pitchFamily="34" charset="0"/>
            </a:rPr>
            <a:t>Chronic Myeloid Leukaemia</a:t>
          </a:r>
        </a:p>
      </dgm:t>
    </dgm:pt>
    <dgm:pt modelId="{E04F306D-8696-C14F-B5DB-F4D984C66DE4}" type="parTrans" cxnId="{5F204BA2-5BF7-3F43-BE8F-E41B85C90141}">
      <dgm:prSet/>
      <dgm:spPr/>
      <dgm:t>
        <a:bodyPr/>
        <a:lstStyle/>
        <a:p>
          <a:endParaRPr lang="en-GB">
            <a:latin typeface="Grotesque" panose="020B0504020202020204" pitchFamily="34" charset="0"/>
          </a:endParaRPr>
        </a:p>
      </dgm:t>
    </dgm:pt>
    <dgm:pt modelId="{72E0B59E-D362-9E4B-99EC-0BEA125C65E6}" type="sibTrans" cxnId="{5F204BA2-5BF7-3F43-BE8F-E41B85C90141}">
      <dgm:prSet/>
      <dgm:spPr/>
      <dgm:t>
        <a:bodyPr/>
        <a:lstStyle/>
        <a:p>
          <a:endParaRPr lang="en-GB">
            <a:latin typeface="Grotesque" panose="020B0504020202020204" pitchFamily="34" charset="0"/>
          </a:endParaRPr>
        </a:p>
      </dgm:t>
    </dgm:pt>
    <dgm:pt modelId="{1C20C5B2-9CB0-F441-B088-9C8FFDD2A873}">
      <dgm:prSet phldrT="[Text]"/>
      <dgm:spPr/>
      <dgm:t>
        <a:bodyPr/>
        <a:lstStyle/>
        <a:p>
          <a:r>
            <a:rPr lang="en-GB" dirty="0">
              <a:latin typeface="Grotesque" panose="020B0504020202020204" pitchFamily="34" charset="0"/>
            </a:rPr>
            <a:t>Philadelphia Chromosome</a:t>
          </a:r>
        </a:p>
      </dgm:t>
    </dgm:pt>
    <dgm:pt modelId="{6D4497F3-0613-4142-A28A-BB519A996216}" type="parTrans" cxnId="{DA253ED6-3A7E-6444-B5A3-C6055915EDFB}">
      <dgm:prSet/>
      <dgm:spPr/>
      <dgm:t>
        <a:bodyPr/>
        <a:lstStyle/>
        <a:p>
          <a:endParaRPr lang="en-GB">
            <a:latin typeface="Grotesque" panose="020B0504020202020204" pitchFamily="34" charset="0"/>
          </a:endParaRPr>
        </a:p>
      </dgm:t>
    </dgm:pt>
    <dgm:pt modelId="{9767E77D-B1C2-BD4A-9CCE-561A54E67C3C}" type="sibTrans" cxnId="{DA253ED6-3A7E-6444-B5A3-C6055915EDFB}">
      <dgm:prSet/>
      <dgm:spPr/>
      <dgm:t>
        <a:bodyPr/>
        <a:lstStyle/>
        <a:p>
          <a:endParaRPr lang="en-GB">
            <a:latin typeface="Grotesque" panose="020B0504020202020204" pitchFamily="34" charset="0"/>
          </a:endParaRPr>
        </a:p>
      </dgm:t>
    </dgm:pt>
    <dgm:pt modelId="{A86A826A-6A95-094C-80ED-54489AC7D310}">
      <dgm:prSet/>
      <dgm:spPr/>
      <dgm:t>
        <a:bodyPr/>
        <a:lstStyle/>
        <a:p>
          <a:r>
            <a:rPr lang="en-GB" dirty="0">
              <a:latin typeface="Grotesque" panose="020B0504020202020204" pitchFamily="34" charset="0"/>
            </a:rPr>
            <a:t>Chronic Lymphocytic Leukaemia</a:t>
          </a:r>
        </a:p>
      </dgm:t>
    </dgm:pt>
    <dgm:pt modelId="{84369196-DCCC-F746-9452-CFB713736DFD}" type="parTrans" cxnId="{08E1C63D-803F-0B44-8BCB-9B88B0BCA147}">
      <dgm:prSet/>
      <dgm:spPr/>
      <dgm:t>
        <a:bodyPr/>
        <a:lstStyle/>
        <a:p>
          <a:endParaRPr lang="en-GB">
            <a:latin typeface="Grotesque" panose="020B0504020202020204" pitchFamily="34" charset="0"/>
          </a:endParaRPr>
        </a:p>
      </dgm:t>
    </dgm:pt>
    <dgm:pt modelId="{F6839BFA-408E-BA43-8311-D04A09AE7224}" type="sibTrans" cxnId="{08E1C63D-803F-0B44-8BCB-9B88B0BCA147}">
      <dgm:prSet/>
      <dgm:spPr/>
      <dgm:t>
        <a:bodyPr/>
        <a:lstStyle/>
        <a:p>
          <a:endParaRPr lang="en-GB">
            <a:latin typeface="Grotesque" panose="020B0504020202020204" pitchFamily="34" charset="0"/>
          </a:endParaRPr>
        </a:p>
      </dgm:t>
    </dgm:pt>
    <dgm:pt modelId="{AEEE86DD-B074-BA41-AD30-4EEB9B044CC3}">
      <dgm:prSet/>
      <dgm:spPr/>
      <dgm:t>
        <a:bodyPr/>
        <a:lstStyle/>
        <a:p>
          <a:r>
            <a:rPr lang="en-GB" dirty="0">
              <a:latin typeface="Grotesque" panose="020B0504020202020204" pitchFamily="34" charset="0"/>
            </a:rPr>
            <a:t>Smudge Cells</a:t>
          </a:r>
        </a:p>
      </dgm:t>
    </dgm:pt>
    <dgm:pt modelId="{DA474D64-3797-DF4D-A414-DEB6C7C29F17}" type="parTrans" cxnId="{1A819540-31D0-ED48-A7F9-C19F82EF5917}">
      <dgm:prSet/>
      <dgm:spPr/>
      <dgm:t>
        <a:bodyPr/>
        <a:lstStyle/>
        <a:p>
          <a:endParaRPr lang="en-GB">
            <a:latin typeface="Grotesque" panose="020B0504020202020204" pitchFamily="34" charset="0"/>
          </a:endParaRPr>
        </a:p>
      </dgm:t>
    </dgm:pt>
    <dgm:pt modelId="{3B392DD9-92A1-614E-A08A-CE32F237E61D}" type="sibTrans" cxnId="{1A819540-31D0-ED48-A7F9-C19F82EF5917}">
      <dgm:prSet/>
      <dgm:spPr/>
      <dgm:t>
        <a:bodyPr/>
        <a:lstStyle/>
        <a:p>
          <a:endParaRPr lang="en-GB">
            <a:latin typeface="Grotesque" panose="020B0504020202020204" pitchFamily="34" charset="0"/>
          </a:endParaRPr>
        </a:p>
      </dgm:t>
    </dgm:pt>
    <dgm:pt modelId="{5B903E7E-D118-694D-8442-C591CF15C450}" type="pres">
      <dgm:prSet presAssocID="{9A7CC00D-2D2F-F143-93FE-4F4208C38575}" presName="linear" presStyleCnt="0">
        <dgm:presLayoutVars>
          <dgm:dir/>
          <dgm:animLvl val="lvl"/>
          <dgm:resizeHandles val="exact"/>
        </dgm:presLayoutVars>
      </dgm:prSet>
      <dgm:spPr/>
    </dgm:pt>
    <dgm:pt modelId="{405CE5D8-EBC0-104D-ACA3-802F7DDD762C}" type="pres">
      <dgm:prSet presAssocID="{EA7492C5-B192-5D48-BBAB-EA8AF03F3065}" presName="parentLin" presStyleCnt="0"/>
      <dgm:spPr/>
    </dgm:pt>
    <dgm:pt modelId="{BE250726-7760-D64A-8B4D-1A363B84F47C}" type="pres">
      <dgm:prSet presAssocID="{EA7492C5-B192-5D48-BBAB-EA8AF03F3065}" presName="parentLeftMargin" presStyleLbl="node1" presStyleIdx="0" presStyleCnt="4"/>
      <dgm:spPr/>
    </dgm:pt>
    <dgm:pt modelId="{77A88B66-98F9-CF4D-9587-B32D83ACE46C}" type="pres">
      <dgm:prSet presAssocID="{EA7492C5-B192-5D48-BBAB-EA8AF03F306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E071B2F-490E-AD4D-A521-FD013373E30A}" type="pres">
      <dgm:prSet presAssocID="{EA7492C5-B192-5D48-BBAB-EA8AF03F3065}" presName="negativeSpace" presStyleCnt="0"/>
      <dgm:spPr/>
    </dgm:pt>
    <dgm:pt modelId="{1CA9E631-28C2-C947-A329-CA683C251BF0}" type="pres">
      <dgm:prSet presAssocID="{EA7492C5-B192-5D48-BBAB-EA8AF03F3065}" presName="childText" presStyleLbl="conFgAcc1" presStyleIdx="0" presStyleCnt="4">
        <dgm:presLayoutVars>
          <dgm:bulletEnabled val="1"/>
        </dgm:presLayoutVars>
      </dgm:prSet>
      <dgm:spPr/>
    </dgm:pt>
    <dgm:pt modelId="{FA93C690-ABA0-8849-9A83-10F60E0A5F94}" type="pres">
      <dgm:prSet presAssocID="{B34CE344-15CF-E44C-A992-50D6665C2B19}" presName="spaceBetweenRectangles" presStyleCnt="0"/>
      <dgm:spPr/>
    </dgm:pt>
    <dgm:pt modelId="{DA19D049-5AD1-9648-AA3F-19B107CBBB42}" type="pres">
      <dgm:prSet presAssocID="{FCE0FA33-7BC4-2A40-9B04-EB5F3070B712}" presName="parentLin" presStyleCnt="0"/>
      <dgm:spPr/>
    </dgm:pt>
    <dgm:pt modelId="{EFB01039-5342-2B46-AE17-770BF6866D04}" type="pres">
      <dgm:prSet presAssocID="{FCE0FA33-7BC4-2A40-9B04-EB5F3070B712}" presName="parentLeftMargin" presStyleLbl="node1" presStyleIdx="0" presStyleCnt="4"/>
      <dgm:spPr/>
    </dgm:pt>
    <dgm:pt modelId="{F3B87CAD-BE89-CE4E-A717-5C8DC22B9440}" type="pres">
      <dgm:prSet presAssocID="{FCE0FA33-7BC4-2A40-9B04-EB5F3070B71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92CD858-9A3F-2546-ACC7-E016AC87B5F2}" type="pres">
      <dgm:prSet presAssocID="{FCE0FA33-7BC4-2A40-9B04-EB5F3070B712}" presName="negativeSpace" presStyleCnt="0"/>
      <dgm:spPr/>
    </dgm:pt>
    <dgm:pt modelId="{476DEB75-0D0A-A742-8565-4F9229B82C9E}" type="pres">
      <dgm:prSet presAssocID="{FCE0FA33-7BC4-2A40-9B04-EB5F3070B712}" presName="childText" presStyleLbl="conFgAcc1" presStyleIdx="1" presStyleCnt="4">
        <dgm:presLayoutVars>
          <dgm:bulletEnabled val="1"/>
        </dgm:presLayoutVars>
      </dgm:prSet>
      <dgm:spPr/>
    </dgm:pt>
    <dgm:pt modelId="{8EEB6258-BB92-504D-995E-C56CDA8D4875}" type="pres">
      <dgm:prSet presAssocID="{21BB3965-4DE8-1243-92B3-BC79A014A7B1}" presName="spaceBetweenRectangles" presStyleCnt="0"/>
      <dgm:spPr/>
    </dgm:pt>
    <dgm:pt modelId="{892F09BD-B465-2D40-8427-2EF5B18912B9}" type="pres">
      <dgm:prSet presAssocID="{5910BB64-F795-114D-881F-93C6444B48ED}" presName="parentLin" presStyleCnt="0"/>
      <dgm:spPr/>
    </dgm:pt>
    <dgm:pt modelId="{3C65B716-E57F-D444-9D11-476465E52704}" type="pres">
      <dgm:prSet presAssocID="{5910BB64-F795-114D-881F-93C6444B48ED}" presName="parentLeftMargin" presStyleLbl="node1" presStyleIdx="1" presStyleCnt="4"/>
      <dgm:spPr/>
    </dgm:pt>
    <dgm:pt modelId="{F4DE2E84-8C4C-1049-BB41-3A7855ADB8C9}" type="pres">
      <dgm:prSet presAssocID="{5910BB64-F795-114D-881F-93C6444B48E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B38D2FE-3EAD-1F4F-86E3-198BBECE0803}" type="pres">
      <dgm:prSet presAssocID="{5910BB64-F795-114D-881F-93C6444B48ED}" presName="negativeSpace" presStyleCnt="0"/>
      <dgm:spPr/>
    </dgm:pt>
    <dgm:pt modelId="{4D1E0343-EC73-0546-8744-BB2FE34145C9}" type="pres">
      <dgm:prSet presAssocID="{5910BB64-F795-114D-881F-93C6444B48ED}" presName="childText" presStyleLbl="conFgAcc1" presStyleIdx="2" presStyleCnt="4">
        <dgm:presLayoutVars>
          <dgm:bulletEnabled val="1"/>
        </dgm:presLayoutVars>
      </dgm:prSet>
      <dgm:spPr/>
    </dgm:pt>
    <dgm:pt modelId="{6C98A811-4652-E242-966C-D52F89B384F1}" type="pres">
      <dgm:prSet presAssocID="{72E0B59E-D362-9E4B-99EC-0BEA125C65E6}" presName="spaceBetweenRectangles" presStyleCnt="0"/>
      <dgm:spPr/>
    </dgm:pt>
    <dgm:pt modelId="{61FA9F6A-F669-7448-90A4-0B1458B7431B}" type="pres">
      <dgm:prSet presAssocID="{A86A826A-6A95-094C-80ED-54489AC7D310}" presName="parentLin" presStyleCnt="0"/>
      <dgm:spPr/>
    </dgm:pt>
    <dgm:pt modelId="{1DD0071C-D505-D14A-A9BC-354220F2AFF2}" type="pres">
      <dgm:prSet presAssocID="{A86A826A-6A95-094C-80ED-54489AC7D310}" presName="parentLeftMargin" presStyleLbl="node1" presStyleIdx="2" presStyleCnt="4"/>
      <dgm:spPr/>
    </dgm:pt>
    <dgm:pt modelId="{756A12E5-017F-D846-8BD6-7D3E2E357522}" type="pres">
      <dgm:prSet presAssocID="{A86A826A-6A95-094C-80ED-54489AC7D31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A98C049-5F1C-9E49-8E5B-BA9C83D9404F}" type="pres">
      <dgm:prSet presAssocID="{A86A826A-6A95-094C-80ED-54489AC7D310}" presName="negativeSpace" presStyleCnt="0"/>
      <dgm:spPr/>
    </dgm:pt>
    <dgm:pt modelId="{7AD55F69-C0A8-4843-8A06-622AD9322A9F}" type="pres">
      <dgm:prSet presAssocID="{A86A826A-6A95-094C-80ED-54489AC7D31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C265902-1C31-5545-8AE6-7B9632EDDA3F}" type="presOf" srcId="{A86A826A-6A95-094C-80ED-54489AC7D310}" destId="{756A12E5-017F-D846-8BD6-7D3E2E357522}" srcOrd="1" destOrd="0" presId="urn:microsoft.com/office/officeart/2005/8/layout/list1"/>
    <dgm:cxn modelId="{C5DD4509-01E4-EE41-9686-99E52C8CE089}" type="presOf" srcId="{FF7F1C21-9DDE-3349-BF10-F5B305AA6081}" destId="{476DEB75-0D0A-A742-8565-4F9229B82C9E}" srcOrd="0" destOrd="0" presId="urn:microsoft.com/office/officeart/2005/8/layout/list1"/>
    <dgm:cxn modelId="{69D91012-180D-3B45-A0DB-927C9C86EAFF}" type="presOf" srcId="{A86A826A-6A95-094C-80ED-54489AC7D310}" destId="{1DD0071C-D505-D14A-A9BC-354220F2AFF2}" srcOrd="0" destOrd="0" presId="urn:microsoft.com/office/officeart/2005/8/layout/list1"/>
    <dgm:cxn modelId="{52072D1A-8044-8149-BA5D-1409DA4E58FA}" type="presOf" srcId="{FCE0FA33-7BC4-2A40-9B04-EB5F3070B712}" destId="{EFB01039-5342-2B46-AE17-770BF6866D04}" srcOrd="0" destOrd="0" presId="urn:microsoft.com/office/officeart/2005/8/layout/list1"/>
    <dgm:cxn modelId="{DB04FB24-C89A-DB4D-88DD-C7C324A337E5}" srcId="{9A7CC00D-2D2F-F143-93FE-4F4208C38575}" destId="{EA7492C5-B192-5D48-BBAB-EA8AF03F3065}" srcOrd="0" destOrd="0" parTransId="{97A93A89-AC7B-5041-B308-1D68C01A2620}" sibTransId="{B34CE344-15CF-E44C-A992-50D6665C2B19}"/>
    <dgm:cxn modelId="{08E1C63D-803F-0B44-8BCB-9B88B0BCA147}" srcId="{9A7CC00D-2D2F-F143-93FE-4F4208C38575}" destId="{A86A826A-6A95-094C-80ED-54489AC7D310}" srcOrd="3" destOrd="0" parTransId="{84369196-DCCC-F746-9452-CFB713736DFD}" sibTransId="{F6839BFA-408E-BA43-8311-D04A09AE7224}"/>
    <dgm:cxn modelId="{1A819540-31D0-ED48-A7F9-C19F82EF5917}" srcId="{A86A826A-6A95-094C-80ED-54489AC7D310}" destId="{AEEE86DD-B074-BA41-AD30-4EEB9B044CC3}" srcOrd="0" destOrd="0" parTransId="{DA474D64-3797-DF4D-A414-DEB6C7C29F17}" sibTransId="{3B392DD9-92A1-614E-A08A-CE32F237E61D}"/>
    <dgm:cxn modelId="{A52CA16A-DB01-CC45-BDD9-442C205F9215}" type="presOf" srcId="{AEEE86DD-B074-BA41-AD30-4EEB9B044CC3}" destId="{7AD55F69-C0A8-4843-8A06-622AD9322A9F}" srcOrd="0" destOrd="0" presId="urn:microsoft.com/office/officeart/2005/8/layout/list1"/>
    <dgm:cxn modelId="{A511F94A-B02C-D946-963C-4E361BE9C30C}" type="presOf" srcId="{5910BB64-F795-114D-881F-93C6444B48ED}" destId="{F4DE2E84-8C4C-1049-BB41-3A7855ADB8C9}" srcOrd="1" destOrd="0" presId="urn:microsoft.com/office/officeart/2005/8/layout/list1"/>
    <dgm:cxn modelId="{734AA259-7F85-2645-9825-3A8A81114DF3}" type="presOf" srcId="{EA7492C5-B192-5D48-BBAB-EA8AF03F3065}" destId="{77A88B66-98F9-CF4D-9587-B32D83ACE46C}" srcOrd="1" destOrd="0" presId="urn:microsoft.com/office/officeart/2005/8/layout/list1"/>
    <dgm:cxn modelId="{138BC898-02BA-3442-949B-E3F85D699687}" type="presOf" srcId="{FCE0FA33-7BC4-2A40-9B04-EB5F3070B712}" destId="{F3B87CAD-BE89-CE4E-A717-5C8DC22B9440}" srcOrd="1" destOrd="0" presId="urn:microsoft.com/office/officeart/2005/8/layout/list1"/>
    <dgm:cxn modelId="{16AB009F-1030-7E47-B94D-0ADE2C6F5DF0}" type="presOf" srcId="{55A89D68-BEB9-5D40-865C-4A0ED0E3AF24}" destId="{1CA9E631-28C2-C947-A329-CA683C251BF0}" srcOrd="0" destOrd="0" presId="urn:microsoft.com/office/officeart/2005/8/layout/list1"/>
    <dgm:cxn modelId="{0B0A369F-933C-7E4D-9AF0-8EB0E6485D52}" type="presOf" srcId="{9A7CC00D-2D2F-F143-93FE-4F4208C38575}" destId="{5B903E7E-D118-694D-8442-C591CF15C450}" srcOrd="0" destOrd="0" presId="urn:microsoft.com/office/officeart/2005/8/layout/list1"/>
    <dgm:cxn modelId="{5F204BA2-5BF7-3F43-BE8F-E41B85C90141}" srcId="{9A7CC00D-2D2F-F143-93FE-4F4208C38575}" destId="{5910BB64-F795-114D-881F-93C6444B48ED}" srcOrd="2" destOrd="0" parTransId="{E04F306D-8696-C14F-B5DB-F4D984C66DE4}" sibTransId="{72E0B59E-D362-9E4B-99EC-0BEA125C65E6}"/>
    <dgm:cxn modelId="{2E0738B9-1F97-774C-8A8C-73DC8971C367}" type="presOf" srcId="{5910BB64-F795-114D-881F-93C6444B48ED}" destId="{3C65B716-E57F-D444-9D11-476465E52704}" srcOrd="0" destOrd="0" presId="urn:microsoft.com/office/officeart/2005/8/layout/list1"/>
    <dgm:cxn modelId="{863AC9C6-8C01-0641-8730-1ABB8B88BFD7}" type="presOf" srcId="{EA7492C5-B192-5D48-BBAB-EA8AF03F3065}" destId="{BE250726-7760-D64A-8B4D-1A363B84F47C}" srcOrd="0" destOrd="0" presId="urn:microsoft.com/office/officeart/2005/8/layout/list1"/>
    <dgm:cxn modelId="{4AF679C7-4176-0144-92F5-2D5E56FFDE4C}" srcId="{FCE0FA33-7BC4-2A40-9B04-EB5F3070B712}" destId="{FF7F1C21-9DDE-3349-BF10-F5B305AA6081}" srcOrd="0" destOrd="0" parTransId="{C671914E-12E0-3245-BEC7-A9F868D70082}" sibTransId="{5C51F807-4345-374F-ACF0-47B476764B4E}"/>
    <dgm:cxn modelId="{DA253ED6-3A7E-6444-B5A3-C6055915EDFB}" srcId="{5910BB64-F795-114D-881F-93C6444B48ED}" destId="{1C20C5B2-9CB0-F441-B088-9C8FFDD2A873}" srcOrd="0" destOrd="0" parTransId="{6D4497F3-0613-4142-A28A-BB519A996216}" sibTransId="{9767E77D-B1C2-BD4A-9CCE-561A54E67C3C}"/>
    <dgm:cxn modelId="{367D37E3-17B5-4546-8DB9-E6814DA11CF7}" srcId="{9A7CC00D-2D2F-F143-93FE-4F4208C38575}" destId="{FCE0FA33-7BC4-2A40-9B04-EB5F3070B712}" srcOrd="1" destOrd="0" parTransId="{6F2704CD-FFCB-7245-8682-064EBFC190BF}" sibTransId="{21BB3965-4DE8-1243-92B3-BC79A014A7B1}"/>
    <dgm:cxn modelId="{6DD96EE4-B518-9441-897A-802EEC119A5E}" type="presOf" srcId="{1C20C5B2-9CB0-F441-B088-9C8FFDD2A873}" destId="{4D1E0343-EC73-0546-8744-BB2FE34145C9}" srcOrd="0" destOrd="0" presId="urn:microsoft.com/office/officeart/2005/8/layout/list1"/>
    <dgm:cxn modelId="{A2DC61FF-520C-D844-862F-C22F8C0F773E}" srcId="{EA7492C5-B192-5D48-BBAB-EA8AF03F3065}" destId="{55A89D68-BEB9-5D40-865C-4A0ED0E3AF24}" srcOrd="0" destOrd="0" parTransId="{FCB7E974-9EC2-784C-843C-D6F7BB541D59}" sibTransId="{8161D06D-113E-2648-8774-542B27899FE4}"/>
    <dgm:cxn modelId="{A97FBCE7-676B-3744-A014-8AB372FC68E6}" type="presParOf" srcId="{5B903E7E-D118-694D-8442-C591CF15C450}" destId="{405CE5D8-EBC0-104D-ACA3-802F7DDD762C}" srcOrd="0" destOrd="0" presId="urn:microsoft.com/office/officeart/2005/8/layout/list1"/>
    <dgm:cxn modelId="{C7B82DA4-812F-2345-812C-B5B665313A42}" type="presParOf" srcId="{405CE5D8-EBC0-104D-ACA3-802F7DDD762C}" destId="{BE250726-7760-D64A-8B4D-1A363B84F47C}" srcOrd="0" destOrd="0" presId="urn:microsoft.com/office/officeart/2005/8/layout/list1"/>
    <dgm:cxn modelId="{5EC63F74-7225-7746-8044-268CD96EB36A}" type="presParOf" srcId="{405CE5D8-EBC0-104D-ACA3-802F7DDD762C}" destId="{77A88B66-98F9-CF4D-9587-B32D83ACE46C}" srcOrd="1" destOrd="0" presId="urn:microsoft.com/office/officeart/2005/8/layout/list1"/>
    <dgm:cxn modelId="{1CE810B5-051D-5545-B120-AC7FD3795A69}" type="presParOf" srcId="{5B903E7E-D118-694D-8442-C591CF15C450}" destId="{DE071B2F-490E-AD4D-A521-FD013373E30A}" srcOrd="1" destOrd="0" presId="urn:microsoft.com/office/officeart/2005/8/layout/list1"/>
    <dgm:cxn modelId="{32965264-05EC-BE49-96F4-0A3F60C166E0}" type="presParOf" srcId="{5B903E7E-D118-694D-8442-C591CF15C450}" destId="{1CA9E631-28C2-C947-A329-CA683C251BF0}" srcOrd="2" destOrd="0" presId="urn:microsoft.com/office/officeart/2005/8/layout/list1"/>
    <dgm:cxn modelId="{AC31CD40-346C-EF4B-B60C-78E570F63926}" type="presParOf" srcId="{5B903E7E-D118-694D-8442-C591CF15C450}" destId="{FA93C690-ABA0-8849-9A83-10F60E0A5F94}" srcOrd="3" destOrd="0" presId="urn:microsoft.com/office/officeart/2005/8/layout/list1"/>
    <dgm:cxn modelId="{D18AA2CE-5E3B-444C-B20D-E61C7DEDBBE6}" type="presParOf" srcId="{5B903E7E-D118-694D-8442-C591CF15C450}" destId="{DA19D049-5AD1-9648-AA3F-19B107CBBB42}" srcOrd="4" destOrd="0" presId="urn:microsoft.com/office/officeart/2005/8/layout/list1"/>
    <dgm:cxn modelId="{52BEE87C-3564-0E41-9292-6CDACDB585B3}" type="presParOf" srcId="{DA19D049-5AD1-9648-AA3F-19B107CBBB42}" destId="{EFB01039-5342-2B46-AE17-770BF6866D04}" srcOrd="0" destOrd="0" presId="urn:microsoft.com/office/officeart/2005/8/layout/list1"/>
    <dgm:cxn modelId="{29BE85E8-77ED-4C48-AA6C-15E75287ECE6}" type="presParOf" srcId="{DA19D049-5AD1-9648-AA3F-19B107CBBB42}" destId="{F3B87CAD-BE89-CE4E-A717-5C8DC22B9440}" srcOrd="1" destOrd="0" presId="urn:microsoft.com/office/officeart/2005/8/layout/list1"/>
    <dgm:cxn modelId="{318C2B7F-A50A-7243-AD50-A4B4C13C478E}" type="presParOf" srcId="{5B903E7E-D118-694D-8442-C591CF15C450}" destId="{192CD858-9A3F-2546-ACC7-E016AC87B5F2}" srcOrd="5" destOrd="0" presId="urn:microsoft.com/office/officeart/2005/8/layout/list1"/>
    <dgm:cxn modelId="{E4B64971-C524-1244-8A93-C3F43B9E57F6}" type="presParOf" srcId="{5B903E7E-D118-694D-8442-C591CF15C450}" destId="{476DEB75-0D0A-A742-8565-4F9229B82C9E}" srcOrd="6" destOrd="0" presId="urn:microsoft.com/office/officeart/2005/8/layout/list1"/>
    <dgm:cxn modelId="{574BED8A-B94D-614D-8809-A9FCB2B8ECF0}" type="presParOf" srcId="{5B903E7E-D118-694D-8442-C591CF15C450}" destId="{8EEB6258-BB92-504D-995E-C56CDA8D4875}" srcOrd="7" destOrd="0" presId="urn:microsoft.com/office/officeart/2005/8/layout/list1"/>
    <dgm:cxn modelId="{B7714355-8D34-B44B-9C60-16D1D70A763A}" type="presParOf" srcId="{5B903E7E-D118-694D-8442-C591CF15C450}" destId="{892F09BD-B465-2D40-8427-2EF5B18912B9}" srcOrd="8" destOrd="0" presId="urn:microsoft.com/office/officeart/2005/8/layout/list1"/>
    <dgm:cxn modelId="{9FB11554-A41C-2D46-BE29-F7495762BEF0}" type="presParOf" srcId="{892F09BD-B465-2D40-8427-2EF5B18912B9}" destId="{3C65B716-E57F-D444-9D11-476465E52704}" srcOrd="0" destOrd="0" presId="urn:microsoft.com/office/officeart/2005/8/layout/list1"/>
    <dgm:cxn modelId="{768F3FEC-1FF7-2143-94F2-0B5E8B7B153C}" type="presParOf" srcId="{892F09BD-B465-2D40-8427-2EF5B18912B9}" destId="{F4DE2E84-8C4C-1049-BB41-3A7855ADB8C9}" srcOrd="1" destOrd="0" presId="urn:microsoft.com/office/officeart/2005/8/layout/list1"/>
    <dgm:cxn modelId="{7605A88D-2CBA-3B47-AC0D-4145E5F26540}" type="presParOf" srcId="{5B903E7E-D118-694D-8442-C591CF15C450}" destId="{FB38D2FE-3EAD-1F4F-86E3-198BBECE0803}" srcOrd="9" destOrd="0" presId="urn:microsoft.com/office/officeart/2005/8/layout/list1"/>
    <dgm:cxn modelId="{B0380C7C-DFD9-174C-8405-2E3C9FF32600}" type="presParOf" srcId="{5B903E7E-D118-694D-8442-C591CF15C450}" destId="{4D1E0343-EC73-0546-8744-BB2FE34145C9}" srcOrd="10" destOrd="0" presId="urn:microsoft.com/office/officeart/2005/8/layout/list1"/>
    <dgm:cxn modelId="{6B484E2F-3782-D349-81DC-FBFB8806EDD3}" type="presParOf" srcId="{5B903E7E-D118-694D-8442-C591CF15C450}" destId="{6C98A811-4652-E242-966C-D52F89B384F1}" srcOrd="11" destOrd="0" presId="urn:microsoft.com/office/officeart/2005/8/layout/list1"/>
    <dgm:cxn modelId="{C3BC85EF-5697-F04D-9D2F-AF8490D54614}" type="presParOf" srcId="{5B903E7E-D118-694D-8442-C591CF15C450}" destId="{61FA9F6A-F669-7448-90A4-0B1458B7431B}" srcOrd="12" destOrd="0" presId="urn:microsoft.com/office/officeart/2005/8/layout/list1"/>
    <dgm:cxn modelId="{5B8B0172-237F-704B-AEE2-918E9C871585}" type="presParOf" srcId="{61FA9F6A-F669-7448-90A4-0B1458B7431B}" destId="{1DD0071C-D505-D14A-A9BC-354220F2AFF2}" srcOrd="0" destOrd="0" presId="urn:microsoft.com/office/officeart/2005/8/layout/list1"/>
    <dgm:cxn modelId="{9C738D00-B0F7-4B45-A592-C3F5154EAC62}" type="presParOf" srcId="{61FA9F6A-F669-7448-90A4-0B1458B7431B}" destId="{756A12E5-017F-D846-8BD6-7D3E2E357522}" srcOrd="1" destOrd="0" presId="urn:microsoft.com/office/officeart/2005/8/layout/list1"/>
    <dgm:cxn modelId="{09E22A65-26A8-994A-92DA-9A3876944905}" type="presParOf" srcId="{5B903E7E-D118-694D-8442-C591CF15C450}" destId="{4A98C049-5F1C-9E49-8E5B-BA9C83D9404F}" srcOrd="13" destOrd="0" presId="urn:microsoft.com/office/officeart/2005/8/layout/list1"/>
    <dgm:cxn modelId="{56AF9988-4E5B-CC41-B8C3-6850C4C78776}" type="presParOf" srcId="{5B903E7E-D118-694D-8442-C591CF15C450}" destId="{7AD55F69-C0A8-4843-8A06-622AD9322A9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4EFA9A-A2AE-674A-AE3B-560D20D87917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6E92AD2-66EB-2540-851B-7387A3BACD78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Grotesque" panose="020B0504020202020204" pitchFamily="34" charset="0"/>
            </a:rPr>
            <a:t>Blood Cancers</a:t>
          </a:r>
        </a:p>
      </dgm:t>
    </dgm:pt>
    <dgm:pt modelId="{FA2B7400-D3A1-BE4A-8EFC-736ED1FD7719}" type="parTrans" cxnId="{B00D1C73-A357-5441-9A98-E289DB0262BC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4977A5EB-6400-074C-9019-D3B8083FED92}" type="sibTrans" cxnId="{B00D1C73-A357-5441-9A98-E289DB0262BC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633CC500-3F58-EE41-9298-4EF8B4E4CD62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Grotesque" panose="020B0504020202020204" pitchFamily="34" charset="0"/>
            </a:rPr>
            <a:t>Leukaemia</a:t>
          </a:r>
        </a:p>
      </dgm:t>
    </dgm:pt>
    <dgm:pt modelId="{FB7CAACB-0ECF-D648-BDCA-8F993F4C5ED2}" type="parTrans" cxnId="{0C93C3A7-501A-B147-A064-FD9A357A6C0F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6B8A9FE8-D252-584A-BC3D-D480069DBB98}" type="sibTrans" cxnId="{0C93C3A7-501A-B147-A064-FD9A357A6C0F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EECF0AB1-901B-3B45-BD42-FB49614C35DE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Grotesque" panose="020B0504020202020204" pitchFamily="34" charset="0"/>
            </a:rPr>
            <a:t>Lymphoma</a:t>
          </a:r>
        </a:p>
      </dgm:t>
    </dgm:pt>
    <dgm:pt modelId="{812C1698-49C4-0240-94C5-B1C6CB287528}" type="parTrans" cxnId="{EB0CE678-AA88-9A48-BF06-C0199495CD72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8378FD71-1842-F143-8CA2-7D331B06549A}" type="sibTrans" cxnId="{EB0CE678-AA88-9A48-BF06-C0199495CD72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8C9E3DBE-07E2-CC46-A90F-5563F35E0AB8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Grotesque" panose="020B0504020202020204" pitchFamily="34" charset="0"/>
            </a:rPr>
            <a:t>Others</a:t>
          </a:r>
        </a:p>
      </dgm:t>
    </dgm:pt>
    <dgm:pt modelId="{6ADF2F76-3A21-1B48-B9D1-3E03A8FE05B6}" type="parTrans" cxnId="{BC58F113-3702-2B42-9326-B1A9ED6BF7E6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0576EDEB-38A8-104F-8C1E-B13963F141F9}" type="sibTrans" cxnId="{BC58F113-3702-2B42-9326-B1A9ED6BF7E6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3B450959-E90D-8E4E-BBFD-519B10B77224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Grotesque" panose="020B0504020202020204" pitchFamily="34" charset="0"/>
            </a:rPr>
            <a:t>Myeloid</a:t>
          </a:r>
        </a:p>
      </dgm:t>
    </dgm:pt>
    <dgm:pt modelId="{B116AB3F-2851-B240-99F7-8F17E14822B9}" type="parTrans" cxnId="{3AAC9867-2535-0E49-9104-385F9A19CACD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CA59804D-028C-A44C-8E05-7215081065C2}" type="sibTrans" cxnId="{3AAC9867-2535-0E49-9104-385F9A19CACD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B7508194-3D57-EE46-B717-50961C1C1035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Grotesque" panose="020B0504020202020204" pitchFamily="34" charset="0"/>
            </a:rPr>
            <a:t>Lymphoid</a:t>
          </a:r>
        </a:p>
      </dgm:t>
    </dgm:pt>
    <dgm:pt modelId="{8AFE711F-C1C2-6C4D-98AA-36FB33450A21}" type="parTrans" cxnId="{382BC087-ABA9-4E4C-A5F9-99080C446149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8B77A40E-4B40-1045-8A40-9F954A09072D}" type="sibTrans" cxnId="{382BC087-ABA9-4E4C-A5F9-99080C446149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94E7B93E-CF81-0E42-B1B4-C01600DB78F8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Grotesque" panose="020B0504020202020204" pitchFamily="34" charset="0"/>
            </a:rPr>
            <a:t>Hodgkin</a:t>
          </a:r>
        </a:p>
      </dgm:t>
    </dgm:pt>
    <dgm:pt modelId="{F5AA8447-3DDB-124D-867E-7732741AE76F}" type="parTrans" cxnId="{F7AB253D-3087-8A4C-8E3B-0D289B75FAF9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4D8E62C3-AFD9-C446-A345-A02EA7A7F64A}" type="sibTrans" cxnId="{F7AB253D-3087-8A4C-8E3B-0D289B75FAF9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B229EE82-5FB8-314C-948D-F082E7D44B85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Grotesque" panose="020B0504020202020204" pitchFamily="34" charset="0"/>
            </a:rPr>
            <a:t>Non-Hodgkin</a:t>
          </a:r>
        </a:p>
      </dgm:t>
    </dgm:pt>
    <dgm:pt modelId="{BD92DE8E-B2B1-7244-9E45-1D4EC5B1B012}" type="parTrans" cxnId="{E592F852-18C6-B249-B95A-DF7CE3C2CB77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1E7E4F8F-ABC0-9347-94A8-973E3C8EDB1C}" type="sibTrans" cxnId="{E592F852-18C6-B249-B95A-DF7CE3C2CB77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C005EDEB-D3F4-D849-B1C3-5CB93EA90240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Grotesque" panose="020B0504020202020204" pitchFamily="34" charset="0"/>
            </a:rPr>
            <a:t>Myelodysplasia</a:t>
          </a:r>
        </a:p>
      </dgm:t>
    </dgm:pt>
    <dgm:pt modelId="{AD84CE7E-2EA9-0B49-8FAC-88BD3947205C}" type="parTrans" cxnId="{76F3F467-81AC-3448-9A2B-DD9FF5A0C87D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03B2F9DE-26A7-4C4D-BA99-5CF7E15D02D0}" type="sibTrans" cxnId="{76F3F467-81AC-3448-9A2B-DD9FF5A0C87D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37ECF705-CB51-AA4E-82A8-975B5872A96E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Grotesque" panose="020B0504020202020204" pitchFamily="34" charset="0"/>
            </a:rPr>
            <a:t>Myeloma</a:t>
          </a:r>
        </a:p>
      </dgm:t>
    </dgm:pt>
    <dgm:pt modelId="{F15590F4-EBBE-A84A-9D6D-C9E3D0122CB8}" type="parTrans" cxnId="{B10C6FC1-BE45-5D4E-A708-EABC08C730F7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EC261280-DDBA-7541-97FD-4DCCAC9F0DBB}" type="sibTrans" cxnId="{B10C6FC1-BE45-5D4E-A708-EABC08C730F7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6B7A8CAF-5C4C-DD4B-854D-4A805DB1EC78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Grotesque" panose="020B0504020202020204" pitchFamily="34" charset="0"/>
            </a:rPr>
            <a:t>Polycythaemia vera, myelofibrosis etc.</a:t>
          </a:r>
        </a:p>
      </dgm:t>
    </dgm:pt>
    <dgm:pt modelId="{E065601F-6618-2B4B-B851-A90A9089609D}" type="parTrans" cxnId="{A7177446-0E21-6D41-86A8-AC96E23DD26C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319981EF-C6E4-E24C-BDCD-125575522985}" type="sibTrans" cxnId="{A7177446-0E21-6D41-86A8-AC96E23DD26C}">
      <dgm:prSet/>
      <dgm:spPr/>
      <dgm:t>
        <a:bodyPr/>
        <a:lstStyle/>
        <a:p>
          <a:endParaRPr lang="en-GB">
            <a:solidFill>
              <a:schemeClr val="tx1"/>
            </a:solidFill>
            <a:latin typeface="Grotesque" panose="020B0504020202020204" pitchFamily="34" charset="0"/>
          </a:endParaRPr>
        </a:p>
      </dgm:t>
    </dgm:pt>
    <dgm:pt modelId="{606D1487-450B-4148-B9E2-60696556B400}" type="pres">
      <dgm:prSet presAssocID="{7A4EFA9A-A2AE-674A-AE3B-560D20D879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90635EA-9E02-9943-8366-7C86A2C0824C}" type="pres">
      <dgm:prSet presAssocID="{46E92AD2-66EB-2540-851B-7387A3BACD78}" presName="hierRoot1" presStyleCnt="0">
        <dgm:presLayoutVars>
          <dgm:hierBranch val="init"/>
        </dgm:presLayoutVars>
      </dgm:prSet>
      <dgm:spPr/>
    </dgm:pt>
    <dgm:pt modelId="{ACE33A1C-56E1-AF43-B0B9-BEBFD92B2A4A}" type="pres">
      <dgm:prSet presAssocID="{46E92AD2-66EB-2540-851B-7387A3BACD78}" presName="rootComposite1" presStyleCnt="0"/>
      <dgm:spPr/>
    </dgm:pt>
    <dgm:pt modelId="{E620E9B7-FAD1-224A-B4C3-B7E4C686F097}" type="pres">
      <dgm:prSet presAssocID="{46E92AD2-66EB-2540-851B-7387A3BACD78}" presName="rootText1" presStyleLbl="node0" presStyleIdx="0" presStyleCnt="1">
        <dgm:presLayoutVars>
          <dgm:chPref val="3"/>
        </dgm:presLayoutVars>
      </dgm:prSet>
      <dgm:spPr/>
    </dgm:pt>
    <dgm:pt modelId="{0D6F7899-50D8-4B44-99F3-D2573BE51D6B}" type="pres">
      <dgm:prSet presAssocID="{46E92AD2-66EB-2540-851B-7387A3BACD78}" presName="rootConnector1" presStyleLbl="node1" presStyleIdx="0" presStyleCnt="0"/>
      <dgm:spPr/>
    </dgm:pt>
    <dgm:pt modelId="{2AE09828-00AF-8046-8A98-EC7F3F654AE7}" type="pres">
      <dgm:prSet presAssocID="{46E92AD2-66EB-2540-851B-7387A3BACD78}" presName="hierChild2" presStyleCnt="0"/>
      <dgm:spPr/>
    </dgm:pt>
    <dgm:pt modelId="{2CD5F8BB-88E4-6045-B565-269BB4729CAE}" type="pres">
      <dgm:prSet presAssocID="{FB7CAACB-0ECF-D648-BDCA-8F993F4C5ED2}" presName="Name37" presStyleLbl="parChTrans1D2" presStyleIdx="0" presStyleCnt="3"/>
      <dgm:spPr/>
    </dgm:pt>
    <dgm:pt modelId="{4E876D18-818A-1D45-BA1E-F17B4CC1B544}" type="pres">
      <dgm:prSet presAssocID="{633CC500-3F58-EE41-9298-4EF8B4E4CD62}" presName="hierRoot2" presStyleCnt="0">
        <dgm:presLayoutVars>
          <dgm:hierBranch val="init"/>
        </dgm:presLayoutVars>
      </dgm:prSet>
      <dgm:spPr/>
    </dgm:pt>
    <dgm:pt modelId="{F46C053D-BEF3-1F4E-A7C8-EC67D8B32E74}" type="pres">
      <dgm:prSet presAssocID="{633CC500-3F58-EE41-9298-4EF8B4E4CD62}" presName="rootComposite" presStyleCnt="0"/>
      <dgm:spPr/>
    </dgm:pt>
    <dgm:pt modelId="{7B038C72-77D9-474E-B82F-B329CEBFFCB7}" type="pres">
      <dgm:prSet presAssocID="{633CC500-3F58-EE41-9298-4EF8B4E4CD62}" presName="rootText" presStyleLbl="node2" presStyleIdx="0" presStyleCnt="3">
        <dgm:presLayoutVars>
          <dgm:chPref val="3"/>
        </dgm:presLayoutVars>
      </dgm:prSet>
      <dgm:spPr/>
    </dgm:pt>
    <dgm:pt modelId="{9A0FED5F-E717-0F44-AAA2-CDA1FD439572}" type="pres">
      <dgm:prSet presAssocID="{633CC500-3F58-EE41-9298-4EF8B4E4CD62}" presName="rootConnector" presStyleLbl="node2" presStyleIdx="0" presStyleCnt="3"/>
      <dgm:spPr/>
    </dgm:pt>
    <dgm:pt modelId="{9406BFCE-7524-B442-BD50-9897A11AA9E2}" type="pres">
      <dgm:prSet presAssocID="{633CC500-3F58-EE41-9298-4EF8B4E4CD62}" presName="hierChild4" presStyleCnt="0"/>
      <dgm:spPr/>
    </dgm:pt>
    <dgm:pt modelId="{0B3C3123-0043-0342-8CFB-35C6488FBFC6}" type="pres">
      <dgm:prSet presAssocID="{B116AB3F-2851-B240-99F7-8F17E14822B9}" presName="Name37" presStyleLbl="parChTrans1D3" presStyleIdx="0" presStyleCnt="7"/>
      <dgm:spPr/>
    </dgm:pt>
    <dgm:pt modelId="{21318A55-BA5D-DF41-8BD1-D3A815BCC18C}" type="pres">
      <dgm:prSet presAssocID="{3B450959-E90D-8E4E-BBFD-519B10B77224}" presName="hierRoot2" presStyleCnt="0">
        <dgm:presLayoutVars>
          <dgm:hierBranch val="init"/>
        </dgm:presLayoutVars>
      </dgm:prSet>
      <dgm:spPr/>
    </dgm:pt>
    <dgm:pt modelId="{1D8D3188-E6A7-6943-937C-DD6559126AC3}" type="pres">
      <dgm:prSet presAssocID="{3B450959-E90D-8E4E-BBFD-519B10B77224}" presName="rootComposite" presStyleCnt="0"/>
      <dgm:spPr/>
    </dgm:pt>
    <dgm:pt modelId="{9088E3E9-F1F7-314F-835F-378350A9B215}" type="pres">
      <dgm:prSet presAssocID="{3B450959-E90D-8E4E-BBFD-519B10B77224}" presName="rootText" presStyleLbl="node3" presStyleIdx="0" presStyleCnt="7">
        <dgm:presLayoutVars>
          <dgm:chPref val="3"/>
        </dgm:presLayoutVars>
      </dgm:prSet>
      <dgm:spPr/>
    </dgm:pt>
    <dgm:pt modelId="{D30FE36A-76E1-6A4D-BE54-85158E37F738}" type="pres">
      <dgm:prSet presAssocID="{3B450959-E90D-8E4E-BBFD-519B10B77224}" presName="rootConnector" presStyleLbl="node3" presStyleIdx="0" presStyleCnt="7"/>
      <dgm:spPr/>
    </dgm:pt>
    <dgm:pt modelId="{2F4FDC1D-9016-D240-96A7-7B658D8817E2}" type="pres">
      <dgm:prSet presAssocID="{3B450959-E90D-8E4E-BBFD-519B10B77224}" presName="hierChild4" presStyleCnt="0"/>
      <dgm:spPr/>
    </dgm:pt>
    <dgm:pt modelId="{97866557-DB10-C448-BC4D-2F790222F8F8}" type="pres">
      <dgm:prSet presAssocID="{3B450959-E90D-8E4E-BBFD-519B10B77224}" presName="hierChild5" presStyleCnt="0"/>
      <dgm:spPr/>
    </dgm:pt>
    <dgm:pt modelId="{A0F063D6-F74D-024B-8D3B-5237D27B1AAE}" type="pres">
      <dgm:prSet presAssocID="{8AFE711F-C1C2-6C4D-98AA-36FB33450A21}" presName="Name37" presStyleLbl="parChTrans1D3" presStyleIdx="1" presStyleCnt="7"/>
      <dgm:spPr/>
    </dgm:pt>
    <dgm:pt modelId="{FBC46080-9F07-3444-9C37-C4D7B5A2F37C}" type="pres">
      <dgm:prSet presAssocID="{B7508194-3D57-EE46-B717-50961C1C1035}" presName="hierRoot2" presStyleCnt="0">
        <dgm:presLayoutVars>
          <dgm:hierBranch val="init"/>
        </dgm:presLayoutVars>
      </dgm:prSet>
      <dgm:spPr/>
    </dgm:pt>
    <dgm:pt modelId="{81C36703-E365-AF48-B0AD-751518A1D40A}" type="pres">
      <dgm:prSet presAssocID="{B7508194-3D57-EE46-B717-50961C1C1035}" presName="rootComposite" presStyleCnt="0"/>
      <dgm:spPr/>
    </dgm:pt>
    <dgm:pt modelId="{6E9FCF83-C629-DD48-B39C-452823B93B9A}" type="pres">
      <dgm:prSet presAssocID="{B7508194-3D57-EE46-B717-50961C1C1035}" presName="rootText" presStyleLbl="node3" presStyleIdx="1" presStyleCnt="7">
        <dgm:presLayoutVars>
          <dgm:chPref val="3"/>
        </dgm:presLayoutVars>
      </dgm:prSet>
      <dgm:spPr/>
    </dgm:pt>
    <dgm:pt modelId="{1E6A803A-89DA-AD49-91B6-ECBAEB62CE94}" type="pres">
      <dgm:prSet presAssocID="{B7508194-3D57-EE46-B717-50961C1C1035}" presName="rootConnector" presStyleLbl="node3" presStyleIdx="1" presStyleCnt="7"/>
      <dgm:spPr/>
    </dgm:pt>
    <dgm:pt modelId="{AC1251D7-1D82-B047-8C8A-267751F6FE7A}" type="pres">
      <dgm:prSet presAssocID="{B7508194-3D57-EE46-B717-50961C1C1035}" presName="hierChild4" presStyleCnt="0"/>
      <dgm:spPr/>
    </dgm:pt>
    <dgm:pt modelId="{EEEF44C8-42D0-1B45-8B97-0F66CDC3E4F8}" type="pres">
      <dgm:prSet presAssocID="{B7508194-3D57-EE46-B717-50961C1C1035}" presName="hierChild5" presStyleCnt="0"/>
      <dgm:spPr/>
    </dgm:pt>
    <dgm:pt modelId="{832F8E6C-418C-FB4B-B5E0-633ACDAAA968}" type="pres">
      <dgm:prSet presAssocID="{633CC500-3F58-EE41-9298-4EF8B4E4CD62}" presName="hierChild5" presStyleCnt="0"/>
      <dgm:spPr/>
    </dgm:pt>
    <dgm:pt modelId="{FD7DF866-B000-6D4C-9387-EE6D8BA04C5B}" type="pres">
      <dgm:prSet presAssocID="{812C1698-49C4-0240-94C5-B1C6CB287528}" presName="Name37" presStyleLbl="parChTrans1D2" presStyleIdx="1" presStyleCnt="3"/>
      <dgm:spPr/>
    </dgm:pt>
    <dgm:pt modelId="{080BBB45-F754-6B42-80C0-FC208C2B07E9}" type="pres">
      <dgm:prSet presAssocID="{EECF0AB1-901B-3B45-BD42-FB49614C35DE}" presName="hierRoot2" presStyleCnt="0">
        <dgm:presLayoutVars>
          <dgm:hierBranch val="init"/>
        </dgm:presLayoutVars>
      </dgm:prSet>
      <dgm:spPr/>
    </dgm:pt>
    <dgm:pt modelId="{90D6B97A-DCB1-164A-B518-174DDAF34CA9}" type="pres">
      <dgm:prSet presAssocID="{EECF0AB1-901B-3B45-BD42-FB49614C35DE}" presName="rootComposite" presStyleCnt="0"/>
      <dgm:spPr/>
    </dgm:pt>
    <dgm:pt modelId="{AC90072F-F9D7-0C41-A9B7-4E86110E3628}" type="pres">
      <dgm:prSet presAssocID="{EECF0AB1-901B-3B45-BD42-FB49614C35DE}" presName="rootText" presStyleLbl="node2" presStyleIdx="1" presStyleCnt="3">
        <dgm:presLayoutVars>
          <dgm:chPref val="3"/>
        </dgm:presLayoutVars>
      </dgm:prSet>
      <dgm:spPr/>
    </dgm:pt>
    <dgm:pt modelId="{6ADB714E-9A4C-6B4D-9CB3-F512DBC12A97}" type="pres">
      <dgm:prSet presAssocID="{EECF0AB1-901B-3B45-BD42-FB49614C35DE}" presName="rootConnector" presStyleLbl="node2" presStyleIdx="1" presStyleCnt="3"/>
      <dgm:spPr/>
    </dgm:pt>
    <dgm:pt modelId="{D5B48219-A243-9E48-BD34-FE90ED7BC7C4}" type="pres">
      <dgm:prSet presAssocID="{EECF0AB1-901B-3B45-BD42-FB49614C35DE}" presName="hierChild4" presStyleCnt="0"/>
      <dgm:spPr/>
    </dgm:pt>
    <dgm:pt modelId="{F8B57057-FAD2-5640-BDE1-59A56EFBFA30}" type="pres">
      <dgm:prSet presAssocID="{F5AA8447-3DDB-124D-867E-7732741AE76F}" presName="Name37" presStyleLbl="parChTrans1D3" presStyleIdx="2" presStyleCnt="7"/>
      <dgm:spPr/>
    </dgm:pt>
    <dgm:pt modelId="{4C86D040-B771-914D-BF43-B6C6A6A69648}" type="pres">
      <dgm:prSet presAssocID="{94E7B93E-CF81-0E42-B1B4-C01600DB78F8}" presName="hierRoot2" presStyleCnt="0">
        <dgm:presLayoutVars>
          <dgm:hierBranch val="init"/>
        </dgm:presLayoutVars>
      </dgm:prSet>
      <dgm:spPr/>
    </dgm:pt>
    <dgm:pt modelId="{9451100F-83D0-1B45-B0D1-A9CDEA34E23A}" type="pres">
      <dgm:prSet presAssocID="{94E7B93E-CF81-0E42-B1B4-C01600DB78F8}" presName="rootComposite" presStyleCnt="0"/>
      <dgm:spPr/>
    </dgm:pt>
    <dgm:pt modelId="{18DF26F4-FD32-8249-BE20-8E2651A8E0DD}" type="pres">
      <dgm:prSet presAssocID="{94E7B93E-CF81-0E42-B1B4-C01600DB78F8}" presName="rootText" presStyleLbl="node3" presStyleIdx="2" presStyleCnt="7">
        <dgm:presLayoutVars>
          <dgm:chPref val="3"/>
        </dgm:presLayoutVars>
      </dgm:prSet>
      <dgm:spPr/>
    </dgm:pt>
    <dgm:pt modelId="{24FB0C9A-55E2-A04D-89D2-E688D1A937BF}" type="pres">
      <dgm:prSet presAssocID="{94E7B93E-CF81-0E42-B1B4-C01600DB78F8}" presName="rootConnector" presStyleLbl="node3" presStyleIdx="2" presStyleCnt="7"/>
      <dgm:spPr/>
    </dgm:pt>
    <dgm:pt modelId="{E3369C1B-931D-274D-A666-7A228EC9B8A7}" type="pres">
      <dgm:prSet presAssocID="{94E7B93E-CF81-0E42-B1B4-C01600DB78F8}" presName="hierChild4" presStyleCnt="0"/>
      <dgm:spPr/>
    </dgm:pt>
    <dgm:pt modelId="{13625A44-ABA7-C841-80B3-1969E49681D2}" type="pres">
      <dgm:prSet presAssocID="{94E7B93E-CF81-0E42-B1B4-C01600DB78F8}" presName="hierChild5" presStyleCnt="0"/>
      <dgm:spPr/>
    </dgm:pt>
    <dgm:pt modelId="{EB815C4E-BA65-9448-BCA2-D028D966A853}" type="pres">
      <dgm:prSet presAssocID="{BD92DE8E-B2B1-7244-9E45-1D4EC5B1B012}" presName="Name37" presStyleLbl="parChTrans1D3" presStyleIdx="3" presStyleCnt="7"/>
      <dgm:spPr/>
    </dgm:pt>
    <dgm:pt modelId="{6FC69F52-3224-1D46-A31C-454DE6D5BDAB}" type="pres">
      <dgm:prSet presAssocID="{B229EE82-5FB8-314C-948D-F082E7D44B85}" presName="hierRoot2" presStyleCnt="0">
        <dgm:presLayoutVars>
          <dgm:hierBranch val="init"/>
        </dgm:presLayoutVars>
      </dgm:prSet>
      <dgm:spPr/>
    </dgm:pt>
    <dgm:pt modelId="{BC965E1D-3FC4-BB40-9FEA-0A631B211F8B}" type="pres">
      <dgm:prSet presAssocID="{B229EE82-5FB8-314C-948D-F082E7D44B85}" presName="rootComposite" presStyleCnt="0"/>
      <dgm:spPr/>
    </dgm:pt>
    <dgm:pt modelId="{554761E5-4213-E04F-B73F-F3F530D988E3}" type="pres">
      <dgm:prSet presAssocID="{B229EE82-5FB8-314C-948D-F082E7D44B85}" presName="rootText" presStyleLbl="node3" presStyleIdx="3" presStyleCnt="7">
        <dgm:presLayoutVars>
          <dgm:chPref val="3"/>
        </dgm:presLayoutVars>
      </dgm:prSet>
      <dgm:spPr/>
    </dgm:pt>
    <dgm:pt modelId="{79C4F79C-4891-6245-86F1-857FFAFC5814}" type="pres">
      <dgm:prSet presAssocID="{B229EE82-5FB8-314C-948D-F082E7D44B85}" presName="rootConnector" presStyleLbl="node3" presStyleIdx="3" presStyleCnt="7"/>
      <dgm:spPr/>
    </dgm:pt>
    <dgm:pt modelId="{719197BC-419C-CD41-A312-CCB9AA737FF6}" type="pres">
      <dgm:prSet presAssocID="{B229EE82-5FB8-314C-948D-F082E7D44B85}" presName="hierChild4" presStyleCnt="0"/>
      <dgm:spPr/>
    </dgm:pt>
    <dgm:pt modelId="{267C57A6-D09B-8E44-A83A-947E453B3481}" type="pres">
      <dgm:prSet presAssocID="{B229EE82-5FB8-314C-948D-F082E7D44B85}" presName="hierChild5" presStyleCnt="0"/>
      <dgm:spPr/>
    </dgm:pt>
    <dgm:pt modelId="{F74FECBF-11FA-3345-A4BE-3E25CA274B45}" type="pres">
      <dgm:prSet presAssocID="{EECF0AB1-901B-3B45-BD42-FB49614C35DE}" presName="hierChild5" presStyleCnt="0"/>
      <dgm:spPr/>
    </dgm:pt>
    <dgm:pt modelId="{5AF1D191-DD14-0E4D-B137-ADA8ED8B54D7}" type="pres">
      <dgm:prSet presAssocID="{6ADF2F76-3A21-1B48-B9D1-3E03A8FE05B6}" presName="Name37" presStyleLbl="parChTrans1D2" presStyleIdx="2" presStyleCnt="3"/>
      <dgm:spPr/>
    </dgm:pt>
    <dgm:pt modelId="{11767E07-A3FC-674B-83DD-9FD10A25F8EC}" type="pres">
      <dgm:prSet presAssocID="{8C9E3DBE-07E2-CC46-A90F-5563F35E0AB8}" presName="hierRoot2" presStyleCnt="0">
        <dgm:presLayoutVars>
          <dgm:hierBranch val="init"/>
        </dgm:presLayoutVars>
      </dgm:prSet>
      <dgm:spPr/>
    </dgm:pt>
    <dgm:pt modelId="{34C49826-E633-824F-89E6-26C6E079F2EE}" type="pres">
      <dgm:prSet presAssocID="{8C9E3DBE-07E2-CC46-A90F-5563F35E0AB8}" presName="rootComposite" presStyleCnt="0"/>
      <dgm:spPr/>
    </dgm:pt>
    <dgm:pt modelId="{95F0DA81-E3B6-8F49-A746-BA0EB7C0B26C}" type="pres">
      <dgm:prSet presAssocID="{8C9E3DBE-07E2-CC46-A90F-5563F35E0AB8}" presName="rootText" presStyleLbl="node2" presStyleIdx="2" presStyleCnt="3">
        <dgm:presLayoutVars>
          <dgm:chPref val="3"/>
        </dgm:presLayoutVars>
      </dgm:prSet>
      <dgm:spPr/>
    </dgm:pt>
    <dgm:pt modelId="{99CCAFDC-E30F-B64E-8635-F9F3435C59BC}" type="pres">
      <dgm:prSet presAssocID="{8C9E3DBE-07E2-CC46-A90F-5563F35E0AB8}" presName="rootConnector" presStyleLbl="node2" presStyleIdx="2" presStyleCnt="3"/>
      <dgm:spPr/>
    </dgm:pt>
    <dgm:pt modelId="{DA5227B5-C636-1B4C-8E83-52217D8B6D05}" type="pres">
      <dgm:prSet presAssocID="{8C9E3DBE-07E2-CC46-A90F-5563F35E0AB8}" presName="hierChild4" presStyleCnt="0"/>
      <dgm:spPr/>
    </dgm:pt>
    <dgm:pt modelId="{8F86DE83-F7E2-3442-80B8-E2256F9DC6E8}" type="pres">
      <dgm:prSet presAssocID="{AD84CE7E-2EA9-0B49-8FAC-88BD3947205C}" presName="Name37" presStyleLbl="parChTrans1D3" presStyleIdx="4" presStyleCnt="7"/>
      <dgm:spPr/>
    </dgm:pt>
    <dgm:pt modelId="{66726013-0DDB-3A4F-84C9-CEB7DCEB5D14}" type="pres">
      <dgm:prSet presAssocID="{C005EDEB-D3F4-D849-B1C3-5CB93EA90240}" presName="hierRoot2" presStyleCnt="0">
        <dgm:presLayoutVars>
          <dgm:hierBranch val="init"/>
        </dgm:presLayoutVars>
      </dgm:prSet>
      <dgm:spPr/>
    </dgm:pt>
    <dgm:pt modelId="{4B2906D8-0B81-8D4E-B5A3-B7B7AC86D2F1}" type="pres">
      <dgm:prSet presAssocID="{C005EDEB-D3F4-D849-B1C3-5CB93EA90240}" presName="rootComposite" presStyleCnt="0"/>
      <dgm:spPr/>
    </dgm:pt>
    <dgm:pt modelId="{A83F2190-9F03-0548-80E9-0D2BF8EF9C14}" type="pres">
      <dgm:prSet presAssocID="{C005EDEB-D3F4-D849-B1C3-5CB93EA90240}" presName="rootText" presStyleLbl="node3" presStyleIdx="4" presStyleCnt="7">
        <dgm:presLayoutVars>
          <dgm:chPref val="3"/>
        </dgm:presLayoutVars>
      </dgm:prSet>
      <dgm:spPr/>
    </dgm:pt>
    <dgm:pt modelId="{FE2FD709-8364-CE43-9F91-2DB312C1B819}" type="pres">
      <dgm:prSet presAssocID="{C005EDEB-D3F4-D849-B1C3-5CB93EA90240}" presName="rootConnector" presStyleLbl="node3" presStyleIdx="4" presStyleCnt="7"/>
      <dgm:spPr/>
    </dgm:pt>
    <dgm:pt modelId="{3CF0A9FD-F631-7A42-A983-CFD917D60AC0}" type="pres">
      <dgm:prSet presAssocID="{C005EDEB-D3F4-D849-B1C3-5CB93EA90240}" presName="hierChild4" presStyleCnt="0"/>
      <dgm:spPr/>
    </dgm:pt>
    <dgm:pt modelId="{E067F5C9-C031-104F-99B5-D5FDD600DB1B}" type="pres">
      <dgm:prSet presAssocID="{C005EDEB-D3F4-D849-B1C3-5CB93EA90240}" presName="hierChild5" presStyleCnt="0"/>
      <dgm:spPr/>
    </dgm:pt>
    <dgm:pt modelId="{AF2EBAE6-AEC8-2349-8390-774A3BEC8737}" type="pres">
      <dgm:prSet presAssocID="{F15590F4-EBBE-A84A-9D6D-C9E3D0122CB8}" presName="Name37" presStyleLbl="parChTrans1D3" presStyleIdx="5" presStyleCnt="7"/>
      <dgm:spPr/>
    </dgm:pt>
    <dgm:pt modelId="{3D04BB05-6B68-1842-93BA-AE63540343D4}" type="pres">
      <dgm:prSet presAssocID="{37ECF705-CB51-AA4E-82A8-975B5872A96E}" presName="hierRoot2" presStyleCnt="0">
        <dgm:presLayoutVars>
          <dgm:hierBranch val="init"/>
        </dgm:presLayoutVars>
      </dgm:prSet>
      <dgm:spPr/>
    </dgm:pt>
    <dgm:pt modelId="{71AE684F-B461-1240-A471-1F0F28F97B9C}" type="pres">
      <dgm:prSet presAssocID="{37ECF705-CB51-AA4E-82A8-975B5872A96E}" presName="rootComposite" presStyleCnt="0"/>
      <dgm:spPr/>
    </dgm:pt>
    <dgm:pt modelId="{62308D4F-F113-7442-B2D1-8D43F5DDB58E}" type="pres">
      <dgm:prSet presAssocID="{37ECF705-CB51-AA4E-82A8-975B5872A96E}" presName="rootText" presStyleLbl="node3" presStyleIdx="5" presStyleCnt="7">
        <dgm:presLayoutVars>
          <dgm:chPref val="3"/>
        </dgm:presLayoutVars>
      </dgm:prSet>
      <dgm:spPr/>
    </dgm:pt>
    <dgm:pt modelId="{65997908-8290-C04F-9E2E-E86162EE5C18}" type="pres">
      <dgm:prSet presAssocID="{37ECF705-CB51-AA4E-82A8-975B5872A96E}" presName="rootConnector" presStyleLbl="node3" presStyleIdx="5" presStyleCnt="7"/>
      <dgm:spPr/>
    </dgm:pt>
    <dgm:pt modelId="{B88564A6-FC6F-CF41-9F69-D21093A93B21}" type="pres">
      <dgm:prSet presAssocID="{37ECF705-CB51-AA4E-82A8-975B5872A96E}" presName="hierChild4" presStyleCnt="0"/>
      <dgm:spPr/>
    </dgm:pt>
    <dgm:pt modelId="{8FA7D602-2671-1D42-A663-DBD312281AE9}" type="pres">
      <dgm:prSet presAssocID="{37ECF705-CB51-AA4E-82A8-975B5872A96E}" presName="hierChild5" presStyleCnt="0"/>
      <dgm:spPr/>
    </dgm:pt>
    <dgm:pt modelId="{91530F01-F332-E743-B123-5C93EF99E513}" type="pres">
      <dgm:prSet presAssocID="{E065601F-6618-2B4B-B851-A90A9089609D}" presName="Name37" presStyleLbl="parChTrans1D3" presStyleIdx="6" presStyleCnt="7"/>
      <dgm:spPr/>
    </dgm:pt>
    <dgm:pt modelId="{9BB500BD-A059-404D-865E-0E7FBF7092A4}" type="pres">
      <dgm:prSet presAssocID="{6B7A8CAF-5C4C-DD4B-854D-4A805DB1EC78}" presName="hierRoot2" presStyleCnt="0">
        <dgm:presLayoutVars>
          <dgm:hierBranch val="init"/>
        </dgm:presLayoutVars>
      </dgm:prSet>
      <dgm:spPr/>
    </dgm:pt>
    <dgm:pt modelId="{15B0B922-B2AB-0349-BD63-97E2481DA345}" type="pres">
      <dgm:prSet presAssocID="{6B7A8CAF-5C4C-DD4B-854D-4A805DB1EC78}" presName="rootComposite" presStyleCnt="0"/>
      <dgm:spPr/>
    </dgm:pt>
    <dgm:pt modelId="{0C18BC53-54C0-7140-9883-A50B56026388}" type="pres">
      <dgm:prSet presAssocID="{6B7A8CAF-5C4C-DD4B-854D-4A805DB1EC78}" presName="rootText" presStyleLbl="node3" presStyleIdx="6" presStyleCnt="7">
        <dgm:presLayoutVars>
          <dgm:chPref val="3"/>
        </dgm:presLayoutVars>
      </dgm:prSet>
      <dgm:spPr/>
    </dgm:pt>
    <dgm:pt modelId="{33CB2718-E00E-5A45-A807-24F6E7DBC01D}" type="pres">
      <dgm:prSet presAssocID="{6B7A8CAF-5C4C-DD4B-854D-4A805DB1EC78}" presName="rootConnector" presStyleLbl="node3" presStyleIdx="6" presStyleCnt="7"/>
      <dgm:spPr/>
    </dgm:pt>
    <dgm:pt modelId="{CA6BFB5E-CA07-0840-B0F8-E04479D969CF}" type="pres">
      <dgm:prSet presAssocID="{6B7A8CAF-5C4C-DD4B-854D-4A805DB1EC78}" presName="hierChild4" presStyleCnt="0"/>
      <dgm:spPr/>
    </dgm:pt>
    <dgm:pt modelId="{070EA59D-37A0-7340-8FEF-C5385170B2BA}" type="pres">
      <dgm:prSet presAssocID="{6B7A8CAF-5C4C-DD4B-854D-4A805DB1EC78}" presName="hierChild5" presStyleCnt="0"/>
      <dgm:spPr/>
    </dgm:pt>
    <dgm:pt modelId="{C0B487BB-9951-8C45-8273-F6B43D07D389}" type="pres">
      <dgm:prSet presAssocID="{8C9E3DBE-07E2-CC46-A90F-5563F35E0AB8}" presName="hierChild5" presStyleCnt="0"/>
      <dgm:spPr/>
    </dgm:pt>
    <dgm:pt modelId="{9FF17230-5679-4E4E-B164-ACDD5F3C3BB5}" type="pres">
      <dgm:prSet presAssocID="{46E92AD2-66EB-2540-851B-7387A3BACD78}" presName="hierChild3" presStyleCnt="0"/>
      <dgm:spPr/>
    </dgm:pt>
  </dgm:ptLst>
  <dgm:cxnLst>
    <dgm:cxn modelId="{4AA2EC08-3012-D643-8679-BA7BEEFB7438}" type="presOf" srcId="{6ADF2F76-3A21-1B48-B9D1-3E03A8FE05B6}" destId="{5AF1D191-DD14-0E4D-B137-ADA8ED8B54D7}" srcOrd="0" destOrd="0" presId="urn:microsoft.com/office/officeart/2005/8/layout/orgChart1"/>
    <dgm:cxn modelId="{0AB2C90B-D036-F74B-8A3C-5AF9FE3637CC}" type="presOf" srcId="{C005EDEB-D3F4-D849-B1C3-5CB93EA90240}" destId="{A83F2190-9F03-0548-80E9-0D2BF8EF9C14}" srcOrd="0" destOrd="0" presId="urn:microsoft.com/office/officeart/2005/8/layout/orgChart1"/>
    <dgm:cxn modelId="{E0D7E310-A559-D545-BAA0-676FEC4F700F}" type="presOf" srcId="{46E92AD2-66EB-2540-851B-7387A3BACD78}" destId="{0D6F7899-50D8-4B44-99F3-D2573BE51D6B}" srcOrd="1" destOrd="0" presId="urn:microsoft.com/office/officeart/2005/8/layout/orgChart1"/>
    <dgm:cxn modelId="{B6D11C11-AB0C-FA4E-9B77-2954C8E711D7}" type="presOf" srcId="{8AFE711F-C1C2-6C4D-98AA-36FB33450A21}" destId="{A0F063D6-F74D-024B-8D3B-5237D27B1AAE}" srcOrd="0" destOrd="0" presId="urn:microsoft.com/office/officeart/2005/8/layout/orgChart1"/>
    <dgm:cxn modelId="{BC58F113-3702-2B42-9326-B1A9ED6BF7E6}" srcId="{46E92AD2-66EB-2540-851B-7387A3BACD78}" destId="{8C9E3DBE-07E2-CC46-A90F-5563F35E0AB8}" srcOrd="2" destOrd="0" parTransId="{6ADF2F76-3A21-1B48-B9D1-3E03A8FE05B6}" sibTransId="{0576EDEB-38A8-104F-8C1E-B13963F141F9}"/>
    <dgm:cxn modelId="{25D6C918-53A4-814B-B758-6AB9F85EE207}" type="presOf" srcId="{B7508194-3D57-EE46-B717-50961C1C1035}" destId="{1E6A803A-89DA-AD49-91B6-ECBAEB62CE94}" srcOrd="1" destOrd="0" presId="urn:microsoft.com/office/officeart/2005/8/layout/orgChart1"/>
    <dgm:cxn modelId="{38B94F19-7220-3840-87A8-0E17ED5D9437}" type="presOf" srcId="{E065601F-6618-2B4B-B851-A90A9089609D}" destId="{91530F01-F332-E743-B123-5C93EF99E513}" srcOrd="0" destOrd="0" presId="urn:microsoft.com/office/officeart/2005/8/layout/orgChart1"/>
    <dgm:cxn modelId="{41BD7B1A-B115-1B4E-AE05-E20499EFEA95}" type="presOf" srcId="{46E92AD2-66EB-2540-851B-7387A3BACD78}" destId="{E620E9B7-FAD1-224A-B4C3-B7E4C686F097}" srcOrd="0" destOrd="0" presId="urn:microsoft.com/office/officeart/2005/8/layout/orgChart1"/>
    <dgm:cxn modelId="{C397E31C-A235-8E4A-9EE7-63CEB75BCA89}" type="presOf" srcId="{3B450959-E90D-8E4E-BBFD-519B10B77224}" destId="{D30FE36A-76E1-6A4D-BE54-85158E37F738}" srcOrd="1" destOrd="0" presId="urn:microsoft.com/office/officeart/2005/8/layout/orgChart1"/>
    <dgm:cxn modelId="{11A4E431-3E3D-D54B-8FFC-3B3826D5B597}" type="presOf" srcId="{FB7CAACB-0ECF-D648-BDCA-8F993F4C5ED2}" destId="{2CD5F8BB-88E4-6045-B565-269BB4729CAE}" srcOrd="0" destOrd="0" presId="urn:microsoft.com/office/officeart/2005/8/layout/orgChart1"/>
    <dgm:cxn modelId="{F7AB253D-3087-8A4C-8E3B-0D289B75FAF9}" srcId="{EECF0AB1-901B-3B45-BD42-FB49614C35DE}" destId="{94E7B93E-CF81-0E42-B1B4-C01600DB78F8}" srcOrd="0" destOrd="0" parTransId="{F5AA8447-3DDB-124D-867E-7732741AE76F}" sibTransId="{4D8E62C3-AFD9-C446-A345-A02EA7A7F64A}"/>
    <dgm:cxn modelId="{ADEDD65F-6A65-8E42-907D-3BA26CE5BD12}" type="presOf" srcId="{8C9E3DBE-07E2-CC46-A90F-5563F35E0AB8}" destId="{99CCAFDC-E30F-B64E-8635-F9F3435C59BC}" srcOrd="1" destOrd="0" presId="urn:microsoft.com/office/officeart/2005/8/layout/orgChart1"/>
    <dgm:cxn modelId="{98BA8860-AE85-8C4C-9C4B-E92BE0A184E4}" type="presOf" srcId="{B229EE82-5FB8-314C-948D-F082E7D44B85}" destId="{79C4F79C-4891-6245-86F1-857FFAFC5814}" srcOrd="1" destOrd="0" presId="urn:microsoft.com/office/officeart/2005/8/layout/orgChart1"/>
    <dgm:cxn modelId="{A7177446-0E21-6D41-86A8-AC96E23DD26C}" srcId="{8C9E3DBE-07E2-CC46-A90F-5563F35E0AB8}" destId="{6B7A8CAF-5C4C-DD4B-854D-4A805DB1EC78}" srcOrd="2" destOrd="0" parTransId="{E065601F-6618-2B4B-B851-A90A9089609D}" sibTransId="{319981EF-C6E4-E24C-BDCD-125575522985}"/>
    <dgm:cxn modelId="{3AAC9867-2535-0E49-9104-385F9A19CACD}" srcId="{633CC500-3F58-EE41-9298-4EF8B4E4CD62}" destId="{3B450959-E90D-8E4E-BBFD-519B10B77224}" srcOrd="0" destOrd="0" parTransId="{B116AB3F-2851-B240-99F7-8F17E14822B9}" sibTransId="{CA59804D-028C-A44C-8E05-7215081065C2}"/>
    <dgm:cxn modelId="{76F3F467-81AC-3448-9A2B-DD9FF5A0C87D}" srcId="{8C9E3DBE-07E2-CC46-A90F-5563F35E0AB8}" destId="{C005EDEB-D3F4-D849-B1C3-5CB93EA90240}" srcOrd="0" destOrd="0" parTransId="{AD84CE7E-2EA9-0B49-8FAC-88BD3947205C}" sibTransId="{03B2F9DE-26A7-4C4D-BA99-5CF7E15D02D0}"/>
    <dgm:cxn modelId="{8F8D1869-11D3-8B49-B696-3C7BB4117B6B}" type="presOf" srcId="{B116AB3F-2851-B240-99F7-8F17E14822B9}" destId="{0B3C3123-0043-0342-8CFB-35C6488FBFC6}" srcOrd="0" destOrd="0" presId="urn:microsoft.com/office/officeart/2005/8/layout/orgChart1"/>
    <dgm:cxn modelId="{0CE4794A-D161-DA42-A8E2-CF810BB4933F}" type="presOf" srcId="{EECF0AB1-901B-3B45-BD42-FB49614C35DE}" destId="{6ADB714E-9A4C-6B4D-9CB3-F512DBC12A97}" srcOrd="1" destOrd="0" presId="urn:microsoft.com/office/officeart/2005/8/layout/orgChart1"/>
    <dgm:cxn modelId="{55C8D14C-8F70-E34A-937C-FF37BA3DA675}" type="presOf" srcId="{BD92DE8E-B2B1-7244-9E45-1D4EC5B1B012}" destId="{EB815C4E-BA65-9448-BCA2-D028D966A853}" srcOrd="0" destOrd="0" presId="urn:microsoft.com/office/officeart/2005/8/layout/orgChart1"/>
    <dgm:cxn modelId="{4742ED6F-F6A3-B34F-87F0-BAE47693252B}" type="presOf" srcId="{B229EE82-5FB8-314C-948D-F082E7D44B85}" destId="{554761E5-4213-E04F-B73F-F3F530D988E3}" srcOrd="0" destOrd="0" presId="urn:microsoft.com/office/officeart/2005/8/layout/orgChart1"/>
    <dgm:cxn modelId="{E592F852-18C6-B249-B95A-DF7CE3C2CB77}" srcId="{EECF0AB1-901B-3B45-BD42-FB49614C35DE}" destId="{B229EE82-5FB8-314C-948D-F082E7D44B85}" srcOrd="1" destOrd="0" parTransId="{BD92DE8E-B2B1-7244-9E45-1D4EC5B1B012}" sibTransId="{1E7E4F8F-ABC0-9347-94A8-973E3C8EDB1C}"/>
    <dgm:cxn modelId="{B00D1C73-A357-5441-9A98-E289DB0262BC}" srcId="{7A4EFA9A-A2AE-674A-AE3B-560D20D87917}" destId="{46E92AD2-66EB-2540-851B-7387A3BACD78}" srcOrd="0" destOrd="0" parTransId="{FA2B7400-D3A1-BE4A-8EFC-736ED1FD7719}" sibTransId="{4977A5EB-6400-074C-9019-D3B8083FED92}"/>
    <dgm:cxn modelId="{19FE6954-B67C-6048-8372-9906DFC49560}" type="presOf" srcId="{F5AA8447-3DDB-124D-867E-7732741AE76F}" destId="{F8B57057-FAD2-5640-BDE1-59A56EFBFA30}" srcOrd="0" destOrd="0" presId="urn:microsoft.com/office/officeart/2005/8/layout/orgChart1"/>
    <dgm:cxn modelId="{BF9FA677-BB27-9344-9CC5-1359CBD78F5A}" type="presOf" srcId="{6B7A8CAF-5C4C-DD4B-854D-4A805DB1EC78}" destId="{33CB2718-E00E-5A45-A807-24F6E7DBC01D}" srcOrd="1" destOrd="0" presId="urn:microsoft.com/office/officeart/2005/8/layout/orgChart1"/>
    <dgm:cxn modelId="{EB0CE678-AA88-9A48-BF06-C0199495CD72}" srcId="{46E92AD2-66EB-2540-851B-7387A3BACD78}" destId="{EECF0AB1-901B-3B45-BD42-FB49614C35DE}" srcOrd="1" destOrd="0" parTransId="{812C1698-49C4-0240-94C5-B1C6CB287528}" sibTransId="{8378FD71-1842-F143-8CA2-7D331B06549A}"/>
    <dgm:cxn modelId="{BF4EAA7F-C73D-6846-B227-5470DA753A04}" type="presOf" srcId="{8C9E3DBE-07E2-CC46-A90F-5563F35E0AB8}" destId="{95F0DA81-E3B6-8F49-A746-BA0EB7C0B26C}" srcOrd="0" destOrd="0" presId="urn:microsoft.com/office/officeart/2005/8/layout/orgChart1"/>
    <dgm:cxn modelId="{382BC087-ABA9-4E4C-A5F9-99080C446149}" srcId="{633CC500-3F58-EE41-9298-4EF8B4E4CD62}" destId="{B7508194-3D57-EE46-B717-50961C1C1035}" srcOrd="1" destOrd="0" parTransId="{8AFE711F-C1C2-6C4D-98AA-36FB33450A21}" sibTransId="{8B77A40E-4B40-1045-8A40-9F954A09072D}"/>
    <dgm:cxn modelId="{8F1B478F-A806-AA45-9C9C-2DD1AF470113}" type="presOf" srcId="{37ECF705-CB51-AA4E-82A8-975B5872A96E}" destId="{65997908-8290-C04F-9E2E-E86162EE5C18}" srcOrd="1" destOrd="0" presId="urn:microsoft.com/office/officeart/2005/8/layout/orgChart1"/>
    <dgm:cxn modelId="{4937E890-2719-E246-80D7-1DB8878BB97C}" type="presOf" srcId="{3B450959-E90D-8E4E-BBFD-519B10B77224}" destId="{9088E3E9-F1F7-314F-835F-378350A9B215}" srcOrd="0" destOrd="0" presId="urn:microsoft.com/office/officeart/2005/8/layout/orgChart1"/>
    <dgm:cxn modelId="{A8E6FA91-C78D-1241-B4F2-2AB249F9ECBD}" type="presOf" srcId="{94E7B93E-CF81-0E42-B1B4-C01600DB78F8}" destId="{18DF26F4-FD32-8249-BE20-8E2651A8E0DD}" srcOrd="0" destOrd="0" presId="urn:microsoft.com/office/officeart/2005/8/layout/orgChart1"/>
    <dgm:cxn modelId="{C3F44392-D6AF-4E4D-8170-1FB7DC149167}" type="presOf" srcId="{B7508194-3D57-EE46-B717-50961C1C1035}" destId="{6E9FCF83-C629-DD48-B39C-452823B93B9A}" srcOrd="0" destOrd="0" presId="urn:microsoft.com/office/officeart/2005/8/layout/orgChart1"/>
    <dgm:cxn modelId="{561F5A92-4E62-D14A-AC72-5D22328AE67A}" type="presOf" srcId="{94E7B93E-CF81-0E42-B1B4-C01600DB78F8}" destId="{24FB0C9A-55E2-A04D-89D2-E688D1A937BF}" srcOrd="1" destOrd="0" presId="urn:microsoft.com/office/officeart/2005/8/layout/orgChart1"/>
    <dgm:cxn modelId="{EFDC1C94-A0E6-784D-AA40-B6C3FE3361DD}" type="presOf" srcId="{812C1698-49C4-0240-94C5-B1C6CB287528}" destId="{FD7DF866-B000-6D4C-9387-EE6D8BA04C5B}" srcOrd="0" destOrd="0" presId="urn:microsoft.com/office/officeart/2005/8/layout/orgChart1"/>
    <dgm:cxn modelId="{0C93C3A7-501A-B147-A064-FD9A357A6C0F}" srcId="{46E92AD2-66EB-2540-851B-7387A3BACD78}" destId="{633CC500-3F58-EE41-9298-4EF8B4E4CD62}" srcOrd="0" destOrd="0" parTransId="{FB7CAACB-0ECF-D648-BDCA-8F993F4C5ED2}" sibTransId="{6B8A9FE8-D252-584A-BC3D-D480069DBB98}"/>
    <dgm:cxn modelId="{B10C6FC1-BE45-5D4E-A708-EABC08C730F7}" srcId="{8C9E3DBE-07E2-CC46-A90F-5563F35E0AB8}" destId="{37ECF705-CB51-AA4E-82A8-975B5872A96E}" srcOrd="1" destOrd="0" parTransId="{F15590F4-EBBE-A84A-9D6D-C9E3D0122CB8}" sibTransId="{EC261280-DDBA-7541-97FD-4DCCAC9F0DBB}"/>
    <dgm:cxn modelId="{103917C2-25C4-D64E-82E3-821FB4915BA9}" type="presOf" srcId="{6B7A8CAF-5C4C-DD4B-854D-4A805DB1EC78}" destId="{0C18BC53-54C0-7140-9883-A50B56026388}" srcOrd="0" destOrd="0" presId="urn:microsoft.com/office/officeart/2005/8/layout/orgChart1"/>
    <dgm:cxn modelId="{44E3DCD7-BDBC-9444-9D38-ADE9E6829DB8}" type="presOf" srcId="{633CC500-3F58-EE41-9298-4EF8B4E4CD62}" destId="{9A0FED5F-E717-0F44-AAA2-CDA1FD439572}" srcOrd="1" destOrd="0" presId="urn:microsoft.com/office/officeart/2005/8/layout/orgChart1"/>
    <dgm:cxn modelId="{955BA6DE-7291-1C4C-AEAD-7628D9ECFC8D}" type="presOf" srcId="{C005EDEB-D3F4-D849-B1C3-5CB93EA90240}" destId="{FE2FD709-8364-CE43-9F91-2DB312C1B819}" srcOrd="1" destOrd="0" presId="urn:microsoft.com/office/officeart/2005/8/layout/orgChart1"/>
    <dgm:cxn modelId="{BB232DE0-BEA3-B943-9CFA-D43014960977}" type="presOf" srcId="{7A4EFA9A-A2AE-674A-AE3B-560D20D87917}" destId="{606D1487-450B-4148-B9E2-60696556B400}" srcOrd="0" destOrd="0" presId="urn:microsoft.com/office/officeart/2005/8/layout/orgChart1"/>
    <dgm:cxn modelId="{5EC42AE6-1D59-0648-863A-C6C6C34F6AA1}" type="presOf" srcId="{EECF0AB1-901B-3B45-BD42-FB49614C35DE}" destId="{AC90072F-F9D7-0C41-A9B7-4E86110E3628}" srcOrd="0" destOrd="0" presId="urn:microsoft.com/office/officeart/2005/8/layout/orgChart1"/>
    <dgm:cxn modelId="{9E8A6BE6-FED6-2F40-8AB4-112BDBEEF545}" type="presOf" srcId="{AD84CE7E-2EA9-0B49-8FAC-88BD3947205C}" destId="{8F86DE83-F7E2-3442-80B8-E2256F9DC6E8}" srcOrd="0" destOrd="0" presId="urn:microsoft.com/office/officeart/2005/8/layout/orgChart1"/>
    <dgm:cxn modelId="{F9AE81E7-B9DF-984F-95ED-DF8F863B8197}" type="presOf" srcId="{F15590F4-EBBE-A84A-9D6D-C9E3D0122CB8}" destId="{AF2EBAE6-AEC8-2349-8390-774A3BEC8737}" srcOrd="0" destOrd="0" presId="urn:microsoft.com/office/officeart/2005/8/layout/orgChart1"/>
    <dgm:cxn modelId="{766C2BF3-A678-4C4D-AD2B-E6401FAEAD73}" type="presOf" srcId="{37ECF705-CB51-AA4E-82A8-975B5872A96E}" destId="{62308D4F-F113-7442-B2D1-8D43F5DDB58E}" srcOrd="0" destOrd="0" presId="urn:microsoft.com/office/officeart/2005/8/layout/orgChart1"/>
    <dgm:cxn modelId="{3628CEF3-E2A9-224B-BD86-570398B8C9D8}" type="presOf" srcId="{633CC500-3F58-EE41-9298-4EF8B4E4CD62}" destId="{7B038C72-77D9-474E-B82F-B329CEBFFCB7}" srcOrd="0" destOrd="0" presId="urn:microsoft.com/office/officeart/2005/8/layout/orgChart1"/>
    <dgm:cxn modelId="{68D9EE80-55E0-0E4A-AB59-CF4FC9F27952}" type="presParOf" srcId="{606D1487-450B-4148-B9E2-60696556B400}" destId="{B90635EA-9E02-9943-8366-7C86A2C0824C}" srcOrd="0" destOrd="0" presId="urn:microsoft.com/office/officeart/2005/8/layout/orgChart1"/>
    <dgm:cxn modelId="{5FCF47D3-4620-ED40-BE2B-FDFA95272CCE}" type="presParOf" srcId="{B90635EA-9E02-9943-8366-7C86A2C0824C}" destId="{ACE33A1C-56E1-AF43-B0B9-BEBFD92B2A4A}" srcOrd="0" destOrd="0" presId="urn:microsoft.com/office/officeart/2005/8/layout/orgChart1"/>
    <dgm:cxn modelId="{0E301568-9548-1847-B5CA-E9B0B59204EF}" type="presParOf" srcId="{ACE33A1C-56E1-AF43-B0B9-BEBFD92B2A4A}" destId="{E620E9B7-FAD1-224A-B4C3-B7E4C686F097}" srcOrd="0" destOrd="0" presId="urn:microsoft.com/office/officeart/2005/8/layout/orgChart1"/>
    <dgm:cxn modelId="{D6999FDA-A645-CF4B-AB00-72FA1C9160D1}" type="presParOf" srcId="{ACE33A1C-56E1-AF43-B0B9-BEBFD92B2A4A}" destId="{0D6F7899-50D8-4B44-99F3-D2573BE51D6B}" srcOrd="1" destOrd="0" presId="urn:microsoft.com/office/officeart/2005/8/layout/orgChart1"/>
    <dgm:cxn modelId="{44541228-2A83-2A49-8610-073B2762CCF4}" type="presParOf" srcId="{B90635EA-9E02-9943-8366-7C86A2C0824C}" destId="{2AE09828-00AF-8046-8A98-EC7F3F654AE7}" srcOrd="1" destOrd="0" presId="urn:microsoft.com/office/officeart/2005/8/layout/orgChart1"/>
    <dgm:cxn modelId="{005A1656-5B90-7E4A-B8C9-5F07217F44EC}" type="presParOf" srcId="{2AE09828-00AF-8046-8A98-EC7F3F654AE7}" destId="{2CD5F8BB-88E4-6045-B565-269BB4729CAE}" srcOrd="0" destOrd="0" presId="urn:microsoft.com/office/officeart/2005/8/layout/orgChart1"/>
    <dgm:cxn modelId="{D8B3DC6D-051E-E94B-A3A1-49C545B9458C}" type="presParOf" srcId="{2AE09828-00AF-8046-8A98-EC7F3F654AE7}" destId="{4E876D18-818A-1D45-BA1E-F17B4CC1B544}" srcOrd="1" destOrd="0" presId="urn:microsoft.com/office/officeart/2005/8/layout/orgChart1"/>
    <dgm:cxn modelId="{FC93EAE7-AF78-6849-95D0-1666E1A558E4}" type="presParOf" srcId="{4E876D18-818A-1D45-BA1E-F17B4CC1B544}" destId="{F46C053D-BEF3-1F4E-A7C8-EC67D8B32E74}" srcOrd="0" destOrd="0" presId="urn:microsoft.com/office/officeart/2005/8/layout/orgChart1"/>
    <dgm:cxn modelId="{D9C1475B-1B12-C84A-BFFB-5220BAF30FB0}" type="presParOf" srcId="{F46C053D-BEF3-1F4E-A7C8-EC67D8B32E74}" destId="{7B038C72-77D9-474E-B82F-B329CEBFFCB7}" srcOrd="0" destOrd="0" presId="urn:microsoft.com/office/officeart/2005/8/layout/orgChart1"/>
    <dgm:cxn modelId="{C104D8C6-F56D-B84B-8B3E-A406A6B56966}" type="presParOf" srcId="{F46C053D-BEF3-1F4E-A7C8-EC67D8B32E74}" destId="{9A0FED5F-E717-0F44-AAA2-CDA1FD439572}" srcOrd="1" destOrd="0" presId="urn:microsoft.com/office/officeart/2005/8/layout/orgChart1"/>
    <dgm:cxn modelId="{648859DA-2194-5C48-9471-9AF00DF1EE90}" type="presParOf" srcId="{4E876D18-818A-1D45-BA1E-F17B4CC1B544}" destId="{9406BFCE-7524-B442-BD50-9897A11AA9E2}" srcOrd="1" destOrd="0" presId="urn:microsoft.com/office/officeart/2005/8/layout/orgChart1"/>
    <dgm:cxn modelId="{61482502-E772-3A4B-AB19-46CFAA75BC96}" type="presParOf" srcId="{9406BFCE-7524-B442-BD50-9897A11AA9E2}" destId="{0B3C3123-0043-0342-8CFB-35C6488FBFC6}" srcOrd="0" destOrd="0" presId="urn:microsoft.com/office/officeart/2005/8/layout/orgChart1"/>
    <dgm:cxn modelId="{8E2BFFD2-6EC8-9345-B26C-C9AA40527E16}" type="presParOf" srcId="{9406BFCE-7524-B442-BD50-9897A11AA9E2}" destId="{21318A55-BA5D-DF41-8BD1-D3A815BCC18C}" srcOrd="1" destOrd="0" presId="urn:microsoft.com/office/officeart/2005/8/layout/orgChart1"/>
    <dgm:cxn modelId="{92388123-ACCA-FC4D-9054-5B035A7933F5}" type="presParOf" srcId="{21318A55-BA5D-DF41-8BD1-D3A815BCC18C}" destId="{1D8D3188-E6A7-6943-937C-DD6559126AC3}" srcOrd="0" destOrd="0" presId="urn:microsoft.com/office/officeart/2005/8/layout/orgChart1"/>
    <dgm:cxn modelId="{54CEC0AF-87FE-CC4F-B6B9-1638A8620CEE}" type="presParOf" srcId="{1D8D3188-E6A7-6943-937C-DD6559126AC3}" destId="{9088E3E9-F1F7-314F-835F-378350A9B215}" srcOrd="0" destOrd="0" presId="urn:microsoft.com/office/officeart/2005/8/layout/orgChart1"/>
    <dgm:cxn modelId="{0D9BF07D-1374-874E-BE8C-5B10A6C23172}" type="presParOf" srcId="{1D8D3188-E6A7-6943-937C-DD6559126AC3}" destId="{D30FE36A-76E1-6A4D-BE54-85158E37F738}" srcOrd="1" destOrd="0" presId="urn:microsoft.com/office/officeart/2005/8/layout/orgChart1"/>
    <dgm:cxn modelId="{CCBF36D6-BFED-8744-88BE-3D38D2DCF6A1}" type="presParOf" srcId="{21318A55-BA5D-DF41-8BD1-D3A815BCC18C}" destId="{2F4FDC1D-9016-D240-96A7-7B658D8817E2}" srcOrd="1" destOrd="0" presId="urn:microsoft.com/office/officeart/2005/8/layout/orgChart1"/>
    <dgm:cxn modelId="{1817D4E8-907D-4E4C-A3BC-8AF74179EC9F}" type="presParOf" srcId="{21318A55-BA5D-DF41-8BD1-D3A815BCC18C}" destId="{97866557-DB10-C448-BC4D-2F790222F8F8}" srcOrd="2" destOrd="0" presId="urn:microsoft.com/office/officeart/2005/8/layout/orgChart1"/>
    <dgm:cxn modelId="{17249EF4-0C14-2448-A829-169DC040B993}" type="presParOf" srcId="{9406BFCE-7524-B442-BD50-9897A11AA9E2}" destId="{A0F063D6-F74D-024B-8D3B-5237D27B1AAE}" srcOrd="2" destOrd="0" presId="urn:microsoft.com/office/officeart/2005/8/layout/orgChart1"/>
    <dgm:cxn modelId="{9C19D4B3-48BC-6443-95BC-3B25EF47479C}" type="presParOf" srcId="{9406BFCE-7524-B442-BD50-9897A11AA9E2}" destId="{FBC46080-9F07-3444-9C37-C4D7B5A2F37C}" srcOrd="3" destOrd="0" presId="urn:microsoft.com/office/officeart/2005/8/layout/orgChart1"/>
    <dgm:cxn modelId="{376032C7-55AF-7645-BA5A-F8131BD03FCD}" type="presParOf" srcId="{FBC46080-9F07-3444-9C37-C4D7B5A2F37C}" destId="{81C36703-E365-AF48-B0AD-751518A1D40A}" srcOrd="0" destOrd="0" presId="urn:microsoft.com/office/officeart/2005/8/layout/orgChart1"/>
    <dgm:cxn modelId="{1E0437E6-F2FF-6F4D-88C3-17FA8D36946E}" type="presParOf" srcId="{81C36703-E365-AF48-B0AD-751518A1D40A}" destId="{6E9FCF83-C629-DD48-B39C-452823B93B9A}" srcOrd="0" destOrd="0" presId="urn:microsoft.com/office/officeart/2005/8/layout/orgChart1"/>
    <dgm:cxn modelId="{2987AF37-B535-C44E-B072-DEFEA1CB2076}" type="presParOf" srcId="{81C36703-E365-AF48-B0AD-751518A1D40A}" destId="{1E6A803A-89DA-AD49-91B6-ECBAEB62CE94}" srcOrd="1" destOrd="0" presId="urn:microsoft.com/office/officeart/2005/8/layout/orgChart1"/>
    <dgm:cxn modelId="{E08BC3E3-2604-FF43-A632-B9344A1F5188}" type="presParOf" srcId="{FBC46080-9F07-3444-9C37-C4D7B5A2F37C}" destId="{AC1251D7-1D82-B047-8C8A-267751F6FE7A}" srcOrd="1" destOrd="0" presId="urn:microsoft.com/office/officeart/2005/8/layout/orgChart1"/>
    <dgm:cxn modelId="{FE1B38EE-4C06-2745-82F3-B2312CE4E744}" type="presParOf" srcId="{FBC46080-9F07-3444-9C37-C4D7B5A2F37C}" destId="{EEEF44C8-42D0-1B45-8B97-0F66CDC3E4F8}" srcOrd="2" destOrd="0" presId="urn:microsoft.com/office/officeart/2005/8/layout/orgChart1"/>
    <dgm:cxn modelId="{87ABFC7B-DE7E-EB49-A910-C6F179F3E8AE}" type="presParOf" srcId="{4E876D18-818A-1D45-BA1E-F17B4CC1B544}" destId="{832F8E6C-418C-FB4B-B5E0-633ACDAAA968}" srcOrd="2" destOrd="0" presId="urn:microsoft.com/office/officeart/2005/8/layout/orgChart1"/>
    <dgm:cxn modelId="{7855E4A3-F7B4-1542-A4DB-FA79C45E9761}" type="presParOf" srcId="{2AE09828-00AF-8046-8A98-EC7F3F654AE7}" destId="{FD7DF866-B000-6D4C-9387-EE6D8BA04C5B}" srcOrd="2" destOrd="0" presId="urn:microsoft.com/office/officeart/2005/8/layout/orgChart1"/>
    <dgm:cxn modelId="{2FEB524F-2EC0-1B43-9E51-58E819FDB1C2}" type="presParOf" srcId="{2AE09828-00AF-8046-8A98-EC7F3F654AE7}" destId="{080BBB45-F754-6B42-80C0-FC208C2B07E9}" srcOrd="3" destOrd="0" presId="urn:microsoft.com/office/officeart/2005/8/layout/orgChart1"/>
    <dgm:cxn modelId="{D4C93D71-1834-F14D-AC91-0F57981FA1D3}" type="presParOf" srcId="{080BBB45-F754-6B42-80C0-FC208C2B07E9}" destId="{90D6B97A-DCB1-164A-B518-174DDAF34CA9}" srcOrd="0" destOrd="0" presId="urn:microsoft.com/office/officeart/2005/8/layout/orgChart1"/>
    <dgm:cxn modelId="{2C502095-EB1D-0F41-847B-46585CB5FF25}" type="presParOf" srcId="{90D6B97A-DCB1-164A-B518-174DDAF34CA9}" destId="{AC90072F-F9D7-0C41-A9B7-4E86110E3628}" srcOrd="0" destOrd="0" presId="urn:microsoft.com/office/officeart/2005/8/layout/orgChart1"/>
    <dgm:cxn modelId="{1A2C85EB-7115-FA4E-9AFF-3C11EF24D526}" type="presParOf" srcId="{90D6B97A-DCB1-164A-B518-174DDAF34CA9}" destId="{6ADB714E-9A4C-6B4D-9CB3-F512DBC12A97}" srcOrd="1" destOrd="0" presId="urn:microsoft.com/office/officeart/2005/8/layout/orgChart1"/>
    <dgm:cxn modelId="{6FB77729-923B-AC49-83B6-EBC2169392B6}" type="presParOf" srcId="{080BBB45-F754-6B42-80C0-FC208C2B07E9}" destId="{D5B48219-A243-9E48-BD34-FE90ED7BC7C4}" srcOrd="1" destOrd="0" presId="urn:microsoft.com/office/officeart/2005/8/layout/orgChart1"/>
    <dgm:cxn modelId="{ECBCC18B-3723-F049-B85D-4C3C227340F0}" type="presParOf" srcId="{D5B48219-A243-9E48-BD34-FE90ED7BC7C4}" destId="{F8B57057-FAD2-5640-BDE1-59A56EFBFA30}" srcOrd="0" destOrd="0" presId="urn:microsoft.com/office/officeart/2005/8/layout/orgChart1"/>
    <dgm:cxn modelId="{4883F0F1-F3BF-CD4A-BE14-470D184D8147}" type="presParOf" srcId="{D5B48219-A243-9E48-BD34-FE90ED7BC7C4}" destId="{4C86D040-B771-914D-BF43-B6C6A6A69648}" srcOrd="1" destOrd="0" presId="urn:microsoft.com/office/officeart/2005/8/layout/orgChart1"/>
    <dgm:cxn modelId="{CD6EB247-CBA4-CC4C-8203-ACB0631DB5BF}" type="presParOf" srcId="{4C86D040-B771-914D-BF43-B6C6A6A69648}" destId="{9451100F-83D0-1B45-B0D1-A9CDEA34E23A}" srcOrd="0" destOrd="0" presId="urn:microsoft.com/office/officeart/2005/8/layout/orgChart1"/>
    <dgm:cxn modelId="{4060E70C-0EDD-8847-9DF5-39CFCD3EC96D}" type="presParOf" srcId="{9451100F-83D0-1B45-B0D1-A9CDEA34E23A}" destId="{18DF26F4-FD32-8249-BE20-8E2651A8E0DD}" srcOrd="0" destOrd="0" presId="urn:microsoft.com/office/officeart/2005/8/layout/orgChart1"/>
    <dgm:cxn modelId="{D08B9D81-BA3A-564B-BC24-0817858041EB}" type="presParOf" srcId="{9451100F-83D0-1B45-B0D1-A9CDEA34E23A}" destId="{24FB0C9A-55E2-A04D-89D2-E688D1A937BF}" srcOrd="1" destOrd="0" presId="urn:microsoft.com/office/officeart/2005/8/layout/orgChart1"/>
    <dgm:cxn modelId="{98A7D1B1-6B78-0143-809D-8B9ACDB42B09}" type="presParOf" srcId="{4C86D040-B771-914D-BF43-B6C6A6A69648}" destId="{E3369C1B-931D-274D-A666-7A228EC9B8A7}" srcOrd="1" destOrd="0" presId="urn:microsoft.com/office/officeart/2005/8/layout/orgChart1"/>
    <dgm:cxn modelId="{512A41F7-EF81-794E-8B25-59417104FEC7}" type="presParOf" srcId="{4C86D040-B771-914D-BF43-B6C6A6A69648}" destId="{13625A44-ABA7-C841-80B3-1969E49681D2}" srcOrd="2" destOrd="0" presId="urn:microsoft.com/office/officeart/2005/8/layout/orgChart1"/>
    <dgm:cxn modelId="{D952CC10-027B-BE4B-8873-621622F00C74}" type="presParOf" srcId="{D5B48219-A243-9E48-BD34-FE90ED7BC7C4}" destId="{EB815C4E-BA65-9448-BCA2-D028D966A853}" srcOrd="2" destOrd="0" presId="urn:microsoft.com/office/officeart/2005/8/layout/orgChart1"/>
    <dgm:cxn modelId="{CD200411-85D3-604F-81A2-DF6FCAD76D80}" type="presParOf" srcId="{D5B48219-A243-9E48-BD34-FE90ED7BC7C4}" destId="{6FC69F52-3224-1D46-A31C-454DE6D5BDAB}" srcOrd="3" destOrd="0" presId="urn:microsoft.com/office/officeart/2005/8/layout/orgChart1"/>
    <dgm:cxn modelId="{C4DC5278-E790-814D-90F5-EB8ADF96A5FB}" type="presParOf" srcId="{6FC69F52-3224-1D46-A31C-454DE6D5BDAB}" destId="{BC965E1D-3FC4-BB40-9FEA-0A631B211F8B}" srcOrd="0" destOrd="0" presId="urn:microsoft.com/office/officeart/2005/8/layout/orgChart1"/>
    <dgm:cxn modelId="{BA0005B5-7F03-7647-AB5D-ACBB0ECF226D}" type="presParOf" srcId="{BC965E1D-3FC4-BB40-9FEA-0A631B211F8B}" destId="{554761E5-4213-E04F-B73F-F3F530D988E3}" srcOrd="0" destOrd="0" presId="urn:microsoft.com/office/officeart/2005/8/layout/orgChart1"/>
    <dgm:cxn modelId="{66B9E5C9-2417-C64D-AAFB-43E3DBC92DB2}" type="presParOf" srcId="{BC965E1D-3FC4-BB40-9FEA-0A631B211F8B}" destId="{79C4F79C-4891-6245-86F1-857FFAFC5814}" srcOrd="1" destOrd="0" presId="urn:microsoft.com/office/officeart/2005/8/layout/orgChart1"/>
    <dgm:cxn modelId="{1102C1CC-96D4-4D4C-B950-0E8B9FF60777}" type="presParOf" srcId="{6FC69F52-3224-1D46-A31C-454DE6D5BDAB}" destId="{719197BC-419C-CD41-A312-CCB9AA737FF6}" srcOrd="1" destOrd="0" presId="urn:microsoft.com/office/officeart/2005/8/layout/orgChart1"/>
    <dgm:cxn modelId="{D2CA1AC1-790C-9C4E-B25E-B7B91BFCEB5A}" type="presParOf" srcId="{6FC69F52-3224-1D46-A31C-454DE6D5BDAB}" destId="{267C57A6-D09B-8E44-A83A-947E453B3481}" srcOrd="2" destOrd="0" presId="urn:microsoft.com/office/officeart/2005/8/layout/orgChart1"/>
    <dgm:cxn modelId="{2483BCF3-59BA-5249-8E1C-F7C97F61C82B}" type="presParOf" srcId="{080BBB45-F754-6B42-80C0-FC208C2B07E9}" destId="{F74FECBF-11FA-3345-A4BE-3E25CA274B45}" srcOrd="2" destOrd="0" presId="urn:microsoft.com/office/officeart/2005/8/layout/orgChart1"/>
    <dgm:cxn modelId="{5F82F927-7801-6C45-98F4-61E5AEB4609F}" type="presParOf" srcId="{2AE09828-00AF-8046-8A98-EC7F3F654AE7}" destId="{5AF1D191-DD14-0E4D-B137-ADA8ED8B54D7}" srcOrd="4" destOrd="0" presId="urn:microsoft.com/office/officeart/2005/8/layout/orgChart1"/>
    <dgm:cxn modelId="{7A59B9E1-BF51-454C-9F88-22D6C699B46D}" type="presParOf" srcId="{2AE09828-00AF-8046-8A98-EC7F3F654AE7}" destId="{11767E07-A3FC-674B-83DD-9FD10A25F8EC}" srcOrd="5" destOrd="0" presId="urn:microsoft.com/office/officeart/2005/8/layout/orgChart1"/>
    <dgm:cxn modelId="{000B101E-7DB2-394E-B233-EA0895AF3370}" type="presParOf" srcId="{11767E07-A3FC-674B-83DD-9FD10A25F8EC}" destId="{34C49826-E633-824F-89E6-26C6E079F2EE}" srcOrd="0" destOrd="0" presId="urn:microsoft.com/office/officeart/2005/8/layout/orgChart1"/>
    <dgm:cxn modelId="{78C0194B-679D-5B43-B174-3AEB979C441A}" type="presParOf" srcId="{34C49826-E633-824F-89E6-26C6E079F2EE}" destId="{95F0DA81-E3B6-8F49-A746-BA0EB7C0B26C}" srcOrd="0" destOrd="0" presId="urn:microsoft.com/office/officeart/2005/8/layout/orgChart1"/>
    <dgm:cxn modelId="{26945B83-3393-1B4F-BE7D-244E109B4B13}" type="presParOf" srcId="{34C49826-E633-824F-89E6-26C6E079F2EE}" destId="{99CCAFDC-E30F-B64E-8635-F9F3435C59BC}" srcOrd="1" destOrd="0" presId="urn:microsoft.com/office/officeart/2005/8/layout/orgChart1"/>
    <dgm:cxn modelId="{04463819-6153-204D-BAE1-9A45633D358E}" type="presParOf" srcId="{11767E07-A3FC-674B-83DD-9FD10A25F8EC}" destId="{DA5227B5-C636-1B4C-8E83-52217D8B6D05}" srcOrd="1" destOrd="0" presId="urn:microsoft.com/office/officeart/2005/8/layout/orgChart1"/>
    <dgm:cxn modelId="{50AEAB46-BD9C-054B-8958-4D1E4F5316C7}" type="presParOf" srcId="{DA5227B5-C636-1B4C-8E83-52217D8B6D05}" destId="{8F86DE83-F7E2-3442-80B8-E2256F9DC6E8}" srcOrd="0" destOrd="0" presId="urn:microsoft.com/office/officeart/2005/8/layout/orgChart1"/>
    <dgm:cxn modelId="{90F29719-0AF3-EE48-8F12-4E7325DB7B4F}" type="presParOf" srcId="{DA5227B5-C636-1B4C-8E83-52217D8B6D05}" destId="{66726013-0DDB-3A4F-84C9-CEB7DCEB5D14}" srcOrd="1" destOrd="0" presId="urn:microsoft.com/office/officeart/2005/8/layout/orgChart1"/>
    <dgm:cxn modelId="{677F87CE-53A1-3B40-94EA-98C4244D11AD}" type="presParOf" srcId="{66726013-0DDB-3A4F-84C9-CEB7DCEB5D14}" destId="{4B2906D8-0B81-8D4E-B5A3-B7B7AC86D2F1}" srcOrd="0" destOrd="0" presId="urn:microsoft.com/office/officeart/2005/8/layout/orgChart1"/>
    <dgm:cxn modelId="{2A9C9872-5E4F-3C47-8657-90BA27E2392E}" type="presParOf" srcId="{4B2906D8-0B81-8D4E-B5A3-B7B7AC86D2F1}" destId="{A83F2190-9F03-0548-80E9-0D2BF8EF9C14}" srcOrd="0" destOrd="0" presId="urn:microsoft.com/office/officeart/2005/8/layout/orgChart1"/>
    <dgm:cxn modelId="{33AAB5E4-A44B-E34F-ABCC-77C2F3BEA2E6}" type="presParOf" srcId="{4B2906D8-0B81-8D4E-B5A3-B7B7AC86D2F1}" destId="{FE2FD709-8364-CE43-9F91-2DB312C1B819}" srcOrd="1" destOrd="0" presId="urn:microsoft.com/office/officeart/2005/8/layout/orgChart1"/>
    <dgm:cxn modelId="{CEABBBA8-06F6-7644-8B6C-8447B297C8E7}" type="presParOf" srcId="{66726013-0DDB-3A4F-84C9-CEB7DCEB5D14}" destId="{3CF0A9FD-F631-7A42-A983-CFD917D60AC0}" srcOrd="1" destOrd="0" presId="urn:microsoft.com/office/officeart/2005/8/layout/orgChart1"/>
    <dgm:cxn modelId="{1ECB45EC-4DAB-6F43-A586-B02A2CA6043C}" type="presParOf" srcId="{66726013-0DDB-3A4F-84C9-CEB7DCEB5D14}" destId="{E067F5C9-C031-104F-99B5-D5FDD600DB1B}" srcOrd="2" destOrd="0" presId="urn:microsoft.com/office/officeart/2005/8/layout/orgChart1"/>
    <dgm:cxn modelId="{CB1488E6-F251-6B45-93C9-B06888A6B281}" type="presParOf" srcId="{DA5227B5-C636-1B4C-8E83-52217D8B6D05}" destId="{AF2EBAE6-AEC8-2349-8390-774A3BEC8737}" srcOrd="2" destOrd="0" presId="urn:microsoft.com/office/officeart/2005/8/layout/orgChart1"/>
    <dgm:cxn modelId="{3C02F35C-FC5E-0A47-AB1D-2959024F3198}" type="presParOf" srcId="{DA5227B5-C636-1B4C-8E83-52217D8B6D05}" destId="{3D04BB05-6B68-1842-93BA-AE63540343D4}" srcOrd="3" destOrd="0" presId="urn:microsoft.com/office/officeart/2005/8/layout/orgChart1"/>
    <dgm:cxn modelId="{1359E8C7-F79B-464D-9578-EE7DEBDB8A7B}" type="presParOf" srcId="{3D04BB05-6B68-1842-93BA-AE63540343D4}" destId="{71AE684F-B461-1240-A471-1F0F28F97B9C}" srcOrd="0" destOrd="0" presId="urn:microsoft.com/office/officeart/2005/8/layout/orgChart1"/>
    <dgm:cxn modelId="{EED3C415-A4C0-2B44-89EF-1FBFD2AF0C70}" type="presParOf" srcId="{71AE684F-B461-1240-A471-1F0F28F97B9C}" destId="{62308D4F-F113-7442-B2D1-8D43F5DDB58E}" srcOrd="0" destOrd="0" presId="urn:microsoft.com/office/officeart/2005/8/layout/orgChart1"/>
    <dgm:cxn modelId="{C3AC4712-4882-1345-8218-7651373D7144}" type="presParOf" srcId="{71AE684F-B461-1240-A471-1F0F28F97B9C}" destId="{65997908-8290-C04F-9E2E-E86162EE5C18}" srcOrd="1" destOrd="0" presId="urn:microsoft.com/office/officeart/2005/8/layout/orgChart1"/>
    <dgm:cxn modelId="{76FA6070-1672-7442-A8CF-C9930E802A04}" type="presParOf" srcId="{3D04BB05-6B68-1842-93BA-AE63540343D4}" destId="{B88564A6-FC6F-CF41-9F69-D21093A93B21}" srcOrd="1" destOrd="0" presId="urn:microsoft.com/office/officeart/2005/8/layout/orgChart1"/>
    <dgm:cxn modelId="{9AC1ACE4-BF0F-564C-9FF2-D9BD7AD5A4E4}" type="presParOf" srcId="{3D04BB05-6B68-1842-93BA-AE63540343D4}" destId="{8FA7D602-2671-1D42-A663-DBD312281AE9}" srcOrd="2" destOrd="0" presId="urn:microsoft.com/office/officeart/2005/8/layout/orgChart1"/>
    <dgm:cxn modelId="{866F8EAE-3F05-4C45-975A-71C6D908232A}" type="presParOf" srcId="{DA5227B5-C636-1B4C-8E83-52217D8B6D05}" destId="{91530F01-F332-E743-B123-5C93EF99E513}" srcOrd="4" destOrd="0" presId="urn:microsoft.com/office/officeart/2005/8/layout/orgChart1"/>
    <dgm:cxn modelId="{D17FD75F-29F7-634B-8E30-0ECA9ABCC7D5}" type="presParOf" srcId="{DA5227B5-C636-1B4C-8E83-52217D8B6D05}" destId="{9BB500BD-A059-404D-865E-0E7FBF7092A4}" srcOrd="5" destOrd="0" presId="urn:microsoft.com/office/officeart/2005/8/layout/orgChart1"/>
    <dgm:cxn modelId="{5071A2AC-F51F-3A4A-AF44-36E7A04D3D86}" type="presParOf" srcId="{9BB500BD-A059-404D-865E-0E7FBF7092A4}" destId="{15B0B922-B2AB-0349-BD63-97E2481DA345}" srcOrd="0" destOrd="0" presId="urn:microsoft.com/office/officeart/2005/8/layout/orgChart1"/>
    <dgm:cxn modelId="{BB978294-8622-084F-9A7B-FDCA00E8B4DA}" type="presParOf" srcId="{15B0B922-B2AB-0349-BD63-97E2481DA345}" destId="{0C18BC53-54C0-7140-9883-A50B56026388}" srcOrd="0" destOrd="0" presId="urn:microsoft.com/office/officeart/2005/8/layout/orgChart1"/>
    <dgm:cxn modelId="{9D24D0E7-96A6-D042-A4C9-0047845EF5CD}" type="presParOf" srcId="{15B0B922-B2AB-0349-BD63-97E2481DA345}" destId="{33CB2718-E00E-5A45-A807-24F6E7DBC01D}" srcOrd="1" destOrd="0" presId="urn:microsoft.com/office/officeart/2005/8/layout/orgChart1"/>
    <dgm:cxn modelId="{E37CF507-F6F4-1F45-A6F2-BF258A49708B}" type="presParOf" srcId="{9BB500BD-A059-404D-865E-0E7FBF7092A4}" destId="{CA6BFB5E-CA07-0840-B0F8-E04479D969CF}" srcOrd="1" destOrd="0" presId="urn:microsoft.com/office/officeart/2005/8/layout/orgChart1"/>
    <dgm:cxn modelId="{DDAB2038-E309-8146-8EC0-190E321554E2}" type="presParOf" srcId="{9BB500BD-A059-404D-865E-0E7FBF7092A4}" destId="{070EA59D-37A0-7340-8FEF-C5385170B2BA}" srcOrd="2" destOrd="0" presId="urn:microsoft.com/office/officeart/2005/8/layout/orgChart1"/>
    <dgm:cxn modelId="{998FA884-6EC9-0841-AD91-BDB5A880FDCC}" type="presParOf" srcId="{11767E07-A3FC-674B-83DD-9FD10A25F8EC}" destId="{C0B487BB-9951-8C45-8273-F6B43D07D389}" srcOrd="2" destOrd="0" presId="urn:microsoft.com/office/officeart/2005/8/layout/orgChart1"/>
    <dgm:cxn modelId="{FC1225B3-A579-8C47-81F9-9781CA3E0636}" type="presParOf" srcId="{B90635EA-9E02-9943-8366-7C86A2C0824C}" destId="{9FF17230-5679-4E4E-B164-ACDD5F3C3B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7CC00D-2D2F-F143-93FE-4F4208C38575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A7492C5-B192-5D48-BBAB-EA8AF03F3065}">
      <dgm:prSet phldrT="[Text]"/>
      <dgm:spPr/>
      <dgm:t>
        <a:bodyPr/>
        <a:lstStyle/>
        <a:p>
          <a:r>
            <a:rPr lang="en-GB" dirty="0"/>
            <a:t>Hodgkin’s Lymphoma</a:t>
          </a:r>
        </a:p>
      </dgm:t>
    </dgm:pt>
    <dgm:pt modelId="{97A93A89-AC7B-5041-B308-1D68C01A2620}" type="parTrans" cxnId="{DB04FB24-C89A-DB4D-88DD-C7C324A337E5}">
      <dgm:prSet/>
      <dgm:spPr/>
      <dgm:t>
        <a:bodyPr/>
        <a:lstStyle/>
        <a:p>
          <a:endParaRPr lang="en-GB"/>
        </a:p>
      </dgm:t>
    </dgm:pt>
    <dgm:pt modelId="{B34CE344-15CF-E44C-A992-50D6665C2B19}" type="sibTrans" cxnId="{DB04FB24-C89A-DB4D-88DD-C7C324A337E5}">
      <dgm:prSet/>
      <dgm:spPr/>
      <dgm:t>
        <a:bodyPr/>
        <a:lstStyle/>
        <a:p>
          <a:endParaRPr lang="en-GB"/>
        </a:p>
      </dgm:t>
    </dgm:pt>
    <dgm:pt modelId="{55A89D68-BEB9-5D40-865C-4A0ED0E3AF24}">
      <dgm:prSet phldrT="[Text]"/>
      <dgm:spPr/>
      <dgm:t>
        <a:bodyPr/>
        <a:lstStyle/>
        <a:p>
          <a:r>
            <a:rPr lang="en-GB" dirty="0"/>
            <a:t>Reed-Sternberg Cells</a:t>
          </a:r>
        </a:p>
      </dgm:t>
    </dgm:pt>
    <dgm:pt modelId="{FCB7E974-9EC2-784C-843C-D6F7BB541D59}" type="parTrans" cxnId="{A2DC61FF-520C-D844-862F-C22F8C0F773E}">
      <dgm:prSet/>
      <dgm:spPr/>
      <dgm:t>
        <a:bodyPr/>
        <a:lstStyle/>
        <a:p>
          <a:endParaRPr lang="en-GB"/>
        </a:p>
      </dgm:t>
    </dgm:pt>
    <dgm:pt modelId="{8161D06D-113E-2648-8774-542B27899FE4}" type="sibTrans" cxnId="{A2DC61FF-520C-D844-862F-C22F8C0F773E}">
      <dgm:prSet/>
      <dgm:spPr/>
      <dgm:t>
        <a:bodyPr/>
        <a:lstStyle/>
        <a:p>
          <a:endParaRPr lang="en-GB"/>
        </a:p>
      </dgm:t>
    </dgm:pt>
    <dgm:pt modelId="{FCE0FA33-7BC4-2A40-9B04-EB5F3070B712}">
      <dgm:prSet phldrT="[Text]"/>
      <dgm:spPr/>
      <dgm:t>
        <a:bodyPr/>
        <a:lstStyle/>
        <a:p>
          <a:r>
            <a:rPr lang="en-GB" dirty="0"/>
            <a:t>Non-Hodgkin’s Lymphoma</a:t>
          </a:r>
        </a:p>
      </dgm:t>
    </dgm:pt>
    <dgm:pt modelId="{6F2704CD-FFCB-7245-8682-064EBFC190BF}" type="parTrans" cxnId="{367D37E3-17B5-4546-8DB9-E6814DA11CF7}">
      <dgm:prSet/>
      <dgm:spPr/>
      <dgm:t>
        <a:bodyPr/>
        <a:lstStyle/>
        <a:p>
          <a:endParaRPr lang="en-GB"/>
        </a:p>
      </dgm:t>
    </dgm:pt>
    <dgm:pt modelId="{21BB3965-4DE8-1243-92B3-BC79A014A7B1}" type="sibTrans" cxnId="{367D37E3-17B5-4546-8DB9-E6814DA11CF7}">
      <dgm:prSet/>
      <dgm:spPr/>
      <dgm:t>
        <a:bodyPr/>
        <a:lstStyle/>
        <a:p>
          <a:endParaRPr lang="en-GB"/>
        </a:p>
      </dgm:t>
    </dgm:pt>
    <dgm:pt modelId="{FF7F1C21-9DDE-3349-BF10-F5B305AA6081}">
      <dgm:prSet phldrT="[Text]"/>
      <dgm:spPr/>
      <dgm:t>
        <a:bodyPr/>
        <a:lstStyle/>
        <a:p>
          <a:r>
            <a:rPr lang="en-GB" dirty="0"/>
            <a:t>NO Reed-Sternberg Cells</a:t>
          </a:r>
        </a:p>
      </dgm:t>
    </dgm:pt>
    <dgm:pt modelId="{C671914E-12E0-3245-BEC7-A9F868D70082}" type="parTrans" cxnId="{4AF679C7-4176-0144-92F5-2D5E56FFDE4C}">
      <dgm:prSet/>
      <dgm:spPr/>
      <dgm:t>
        <a:bodyPr/>
        <a:lstStyle/>
        <a:p>
          <a:endParaRPr lang="en-GB"/>
        </a:p>
      </dgm:t>
    </dgm:pt>
    <dgm:pt modelId="{5C51F807-4345-374F-ACF0-47B476764B4E}" type="sibTrans" cxnId="{4AF679C7-4176-0144-92F5-2D5E56FFDE4C}">
      <dgm:prSet/>
      <dgm:spPr/>
      <dgm:t>
        <a:bodyPr/>
        <a:lstStyle/>
        <a:p>
          <a:endParaRPr lang="en-GB"/>
        </a:p>
      </dgm:t>
    </dgm:pt>
    <dgm:pt modelId="{8B595889-5081-3F4B-A065-0FBA4F7D9862}">
      <dgm:prSet/>
      <dgm:spPr/>
      <dgm:t>
        <a:bodyPr/>
        <a:lstStyle/>
        <a:p>
          <a:r>
            <a:rPr lang="en-GB" dirty="0"/>
            <a:t>Skin excoriations</a:t>
          </a:r>
        </a:p>
      </dgm:t>
    </dgm:pt>
    <dgm:pt modelId="{1AB4A131-D33D-BE46-A029-B8D0239E0578}" type="parTrans" cxnId="{5723A1C6-ABBC-AD41-A03D-908B79C8376F}">
      <dgm:prSet/>
      <dgm:spPr/>
      <dgm:t>
        <a:bodyPr/>
        <a:lstStyle/>
        <a:p>
          <a:endParaRPr lang="en-GB"/>
        </a:p>
      </dgm:t>
    </dgm:pt>
    <dgm:pt modelId="{A5383EA0-C6BF-C74B-AF96-043675054D37}" type="sibTrans" cxnId="{5723A1C6-ABBC-AD41-A03D-908B79C8376F}">
      <dgm:prSet/>
      <dgm:spPr/>
      <dgm:t>
        <a:bodyPr/>
        <a:lstStyle/>
        <a:p>
          <a:endParaRPr lang="en-GB"/>
        </a:p>
      </dgm:t>
    </dgm:pt>
    <dgm:pt modelId="{96A53BB6-D033-284C-9072-9E2B17BD4CD2}">
      <dgm:prSet/>
      <dgm:spPr/>
      <dgm:t>
        <a:bodyPr/>
        <a:lstStyle/>
        <a:p>
          <a:r>
            <a:rPr lang="en-GB" dirty="0"/>
            <a:t>Neutro</a:t>
          </a:r>
          <a:r>
            <a:rPr lang="en-GB" b="1" dirty="0"/>
            <a:t>philia</a:t>
          </a:r>
        </a:p>
      </dgm:t>
    </dgm:pt>
    <dgm:pt modelId="{4A6069E4-7FB8-2446-A00B-90E233D6DD51}" type="parTrans" cxnId="{67A68C22-D9F0-E343-A522-1752E009769D}">
      <dgm:prSet/>
      <dgm:spPr/>
      <dgm:t>
        <a:bodyPr/>
        <a:lstStyle/>
        <a:p>
          <a:endParaRPr lang="en-GB"/>
        </a:p>
      </dgm:t>
    </dgm:pt>
    <dgm:pt modelId="{08AC867F-96C9-6B43-A98E-D048AFAE67B2}" type="sibTrans" cxnId="{67A68C22-D9F0-E343-A522-1752E009769D}">
      <dgm:prSet/>
      <dgm:spPr/>
      <dgm:t>
        <a:bodyPr/>
        <a:lstStyle/>
        <a:p>
          <a:endParaRPr lang="en-GB"/>
        </a:p>
      </dgm:t>
    </dgm:pt>
    <dgm:pt modelId="{404DF104-8CE8-2B43-960E-C5CC901602D4}">
      <dgm:prSet/>
      <dgm:spPr/>
      <dgm:t>
        <a:bodyPr/>
        <a:lstStyle/>
        <a:p>
          <a:r>
            <a:rPr lang="en-GB" dirty="0"/>
            <a:t>Skin rashes e.g. mycosis fungoides</a:t>
          </a:r>
        </a:p>
      </dgm:t>
    </dgm:pt>
    <dgm:pt modelId="{4C4905DB-6903-4641-A764-CB6AD8740304}" type="parTrans" cxnId="{BB926A84-431E-F349-A64D-E245D53E86F4}">
      <dgm:prSet/>
      <dgm:spPr/>
      <dgm:t>
        <a:bodyPr/>
        <a:lstStyle/>
        <a:p>
          <a:endParaRPr lang="en-GB"/>
        </a:p>
      </dgm:t>
    </dgm:pt>
    <dgm:pt modelId="{CFDA9C3B-9C11-284F-B24B-BC37B68FC102}" type="sibTrans" cxnId="{BB926A84-431E-F349-A64D-E245D53E86F4}">
      <dgm:prSet/>
      <dgm:spPr/>
      <dgm:t>
        <a:bodyPr/>
        <a:lstStyle/>
        <a:p>
          <a:endParaRPr lang="en-GB"/>
        </a:p>
      </dgm:t>
    </dgm:pt>
    <dgm:pt modelId="{F47C89DB-6EBD-B445-8701-5900071528BA}">
      <dgm:prSet/>
      <dgm:spPr/>
      <dgm:t>
        <a:bodyPr/>
        <a:lstStyle/>
        <a:p>
          <a:r>
            <a:rPr lang="en-GB" dirty="0"/>
            <a:t>Neutro</a:t>
          </a:r>
          <a:r>
            <a:rPr lang="en-GB" b="1" dirty="0"/>
            <a:t>penia</a:t>
          </a:r>
        </a:p>
      </dgm:t>
    </dgm:pt>
    <dgm:pt modelId="{6611ED97-11B3-2440-9641-6DD56BBD96E3}" type="parTrans" cxnId="{4B0051C5-1AD9-494B-84A8-B311A5C175FD}">
      <dgm:prSet/>
      <dgm:spPr/>
      <dgm:t>
        <a:bodyPr/>
        <a:lstStyle/>
        <a:p>
          <a:endParaRPr lang="en-GB"/>
        </a:p>
      </dgm:t>
    </dgm:pt>
    <dgm:pt modelId="{90DE17F0-F8D2-DF4B-839A-07263CAEA88A}" type="sibTrans" cxnId="{4B0051C5-1AD9-494B-84A8-B311A5C175FD}">
      <dgm:prSet/>
      <dgm:spPr/>
      <dgm:t>
        <a:bodyPr/>
        <a:lstStyle/>
        <a:p>
          <a:endParaRPr lang="en-GB"/>
        </a:p>
      </dgm:t>
    </dgm:pt>
    <dgm:pt modelId="{F34B3901-DCDE-424B-9FA6-26BD55A864A7}" type="pres">
      <dgm:prSet presAssocID="{9A7CC00D-2D2F-F143-93FE-4F4208C38575}" presName="theList" presStyleCnt="0">
        <dgm:presLayoutVars>
          <dgm:dir/>
          <dgm:animLvl val="lvl"/>
          <dgm:resizeHandles val="exact"/>
        </dgm:presLayoutVars>
      </dgm:prSet>
      <dgm:spPr/>
    </dgm:pt>
    <dgm:pt modelId="{8E6C34FC-20F4-F843-815A-B8B8A4AD20C1}" type="pres">
      <dgm:prSet presAssocID="{EA7492C5-B192-5D48-BBAB-EA8AF03F3065}" presName="compNode" presStyleCnt="0"/>
      <dgm:spPr/>
    </dgm:pt>
    <dgm:pt modelId="{60AEAAF2-C77D-0E44-9923-1F0034F0029B}" type="pres">
      <dgm:prSet presAssocID="{EA7492C5-B192-5D48-BBAB-EA8AF03F3065}" presName="aNode" presStyleLbl="bgShp" presStyleIdx="0" presStyleCnt="2"/>
      <dgm:spPr/>
    </dgm:pt>
    <dgm:pt modelId="{9F0E7111-ACBF-3940-8D56-84B4A4C9D0DD}" type="pres">
      <dgm:prSet presAssocID="{EA7492C5-B192-5D48-BBAB-EA8AF03F3065}" presName="textNode" presStyleLbl="bgShp" presStyleIdx="0" presStyleCnt="2"/>
      <dgm:spPr/>
    </dgm:pt>
    <dgm:pt modelId="{2DFD3F71-9247-4240-B13A-22242AE0F372}" type="pres">
      <dgm:prSet presAssocID="{EA7492C5-B192-5D48-BBAB-EA8AF03F3065}" presName="compChildNode" presStyleCnt="0"/>
      <dgm:spPr/>
    </dgm:pt>
    <dgm:pt modelId="{1BBD2DF0-6D5B-FB4B-9F0C-F75F8C7B7517}" type="pres">
      <dgm:prSet presAssocID="{EA7492C5-B192-5D48-BBAB-EA8AF03F3065}" presName="theInnerList" presStyleCnt="0"/>
      <dgm:spPr/>
    </dgm:pt>
    <dgm:pt modelId="{2ED61B5F-B15E-9A44-8861-5A040063842C}" type="pres">
      <dgm:prSet presAssocID="{55A89D68-BEB9-5D40-865C-4A0ED0E3AF24}" presName="childNode" presStyleLbl="node1" presStyleIdx="0" presStyleCnt="6">
        <dgm:presLayoutVars>
          <dgm:bulletEnabled val="1"/>
        </dgm:presLayoutVars>
      </dgm:prSet>
      <dgm:spPr/>
    </dgm:pt>
    <dgm:pt modelId="{D836B504-A549-7C4B-BEB0-255CCFD081A0}" type="pres">
      <dgm:prSet presAssocID="{55A89D68-BEB9-5D40-865C-4A0ED0E3AF24}" presName="aSpace2" presStyleCnt="0"/>
      <dgm:spPr/>
    </dgm:pt>
    <dgm:pt modelId="{04D2BCA6-A000-8446-BBF7-074B3DE8B238}" type="pres">
      <dgm:prSet presAssocID="{8B595889-5081-3F4B-A065-0FBA4F7D9862}" presName="childNode" presStyleLbl="node1" presStyleIdx="1" presStyleCnt="6">
        <dgm:presLayoutVars>
          <dgm:bulletEnabled val="1"/>
        </dgm:presLayoutVars>
      </dgm:prSet>
      <dgm:spPr/>
    </dgm:pt>
    <dgm:pt modelId="{46F2D616-8CBA-744A-8A82-0A673467C1E2}" type="pres">
      <dgm:prSet presAssocID="{8B595889-5081-3F4B-A065-0FBA4F7D9862}" presName="aSpace2" presStyleCnt="0"/>
      <dgm:spPr/>
    </dgm:pt>
    <dgm:pt modelId="{E331C1EF-A0E5-564B-B8C1-9CE163628DED}" type="pres">
      <dgm:prSet presAssocID="{96A53BB6-D033-284C-9072-9E2B17BD4CD2}" presName="childNode" presStyleLbl="node1" presStyleIdx="2" presStyleCnt="6">
        <dgm:presLayoutVars>
          <dgm:bulletEnabled val="1"/>
        </dgm:presLayoutVars>
      </dgm:prSet>
      <dgm:spPr/>
    </dgm:pt>
    <dgm:pt modelId="{B12C5822-9D84-1845-98C1-CEDF3BE6CA4F}" type="pres">
      <dgm:prSet presAssocID="{EA7492C5-B192-5D48-BBAB-EA8AF03F3065}" presName="aSpace" presStyleCnt="0"/>
      <dgm:spPr/>
    </dgm:pt>
    <dgm:pt modelId="{5CD0A6C5-BE98-2046-A2C9-E286025FFFA2}" type="pres">
      <dgm:prSet presAssocID="{FCE0FA33-7BC4-2A40-9B04-EB5F3070B712}" presName="compNode" presStyleCnt="0"/>
      <dgm:spPr/>
    </dgm:pt>
    <dgm:pt modelId="{5601400E-7811-B44A-BD2E-8A452B3EF527}" type="pres">
      <dgm:prSet presAssocID="{FCE0FA33-7BC4-2A40-9B04-EB5F3070B712}" presName="aNode" presStyleLbl="bgShp" presStyleIdx="1" presStyleCnt="2" custLinFactNeighborX="35199" custLinFactNeighborY="16653"/>
      <dgm:spPr/>
    </dgm:pt>
    <dgm:pt modelId="{55B2F0BC-D26F-4A43-9DC5-AC047ECB1867}" type="pres">
      <dgm:prSet presAssocID="{FCE0FA33-7BC4-2A40-9B04-EB5F3070B712}" presName="textNode" presStyleLbl="bgShp" presStyleIdx="1" presStyleCnt="2"/>
      <dgm:spPr/>
    </dgm:pt>
    <dgm:pt modelId="{B3F4A99E-6C2D-D14B-9436-1BAA79779DD6}" type="pres">
      <dgm:prSet presAssocID="{FCE0FA33-7BC4-2A40-9B04-EB5F3070B712}" presName="compChildNode" presStyleCnt="0"/>
      <dgm:spPr/>
    </dgm:pt>
    <dgm:pt modelId="{636A9C6F-75F9-B540-9452-162A587ECCE8}" type="pres">
      <dgm:prSet presAssocID="{FCE0FA33-7BC4-2A40-9B04-EB5F3070B712}" presName="theInnerList" presStyleCnt="0"/>
      <dgm:spPr/>
    </dgm:pt>
    <dgm:pt modelId="{C7B1CF43-611B-954D-93FD-DE10C47A55A0}" type="pres">
      <dgm:prSet presAssocID="{FF7F1C21-9DDE-3349-BF10-F5B305AA6081}" presName="childNode" presStyleLbl="node1" presStyleIdx="3" presStyleCnt="6">
        <dgm:presLayoutVars>
          <dgm:bulletEnabled val="1"/>
        </dgm:presLayoutVars>
      </dgm:prSet>
      <dgm:spPr/>
    </dgm:pt>
    <dgm:pt modelId="{AD5C2CA1-8CDC-2E40-BC09-31A461BC9174}" type="pres">
      <dgm:prSet presAssocID="{FF7F1C21-9DDE-3349-BF10-F5B305AA6081}" presName="aSpace2" presStyleCnt="0"/>
      <dgm:spPr/>
    </dgm:pt>
    <dgm:pt modelId="{068B964B-5C40-B74B-AA82-0433D32CD879}" type="pres">
      <dgm:prSet presAssocID="{404DF104-8CE8-2B43-960E-C5CC901602D4}" presName="childNode" presStyleLbl="node1" presStyleIdx="4" presStyleCnt="6">
        <dgm:presLayoutVars>
          <dgm:bulletEnabled val="1"/>
        </dgm:presLayoutVars>
      </dgm:prSet>
      <dgm:spPr/>
    </dgm:pt>
    <dgm:pt modelId="{1919C82F-A6D9-2B4C-BFC9-1A5C9ADA3D20}" type="pres">
      <dgm:prSet presAssocID="{404DF104-8CE8-2B43-960E-C5CC901602D4}" presName="aSpace2" presStyleCnt="0"/>
      <dgm:spPr/>
    </dgm:pt>
    <dgm:pt modelId="{834B0061-CA35-2746-A3DF-DBF96405B408}" type="pres">
      <dgm:prSet presAssocID="{F47C89DB-6EBD-B445-8701-5900071528BA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9C7AF508-0CE0-024D-9674-9C481809FA6F}" type="presOf" srcId="{55A89D68-BEB9-5D40-865C-4A0ED0E3AF24}" destId="{2ED61B5F-B15E-9A44-8861-5A040063842C}" srcOrd="0" destOrd="0" presId="urn:microsoft.com/office/officeart/2005/8/layout/lProcess2"/>
    <dgm:cxn modelId="{9510E311-850C-D742-A259-EE945F499687}" type="presOf" srcId="{EA7492C5-B192-5D48-BBAB-EA8AF03F3065}" destId="{9F0E7111-ACBF-3940-8D56-84B4A4C9D0DD}" srcOrd="1" destOrd="0" presId="urn:microsoft.com/office/officeart/2005/8/layout/lProcess2"/>
    <dgm:cxn modelId="{67A68C22-D9F0-E343-A522-1752E009769D}" srcId="{EA7492C5-B192-5D48-BBAB-EA8AF03F3065}" destId="{96A53BB6-D033-284C-9072-9E2B17BD4CD2}" srcOrd="2" destOrd="0" parTransId="{4A6069E4-7FB8-2446-A00B-90E233D6DD51}" sibTransId="{08AC867F-96C9-6B43-A98E-D048AFAE67B2}"/>
    <dgm:cxn modelId="{DB04FB24-C89A-DB4D-88DD-C7C324A337E5}" srcId="{9A7CC00D-2D2F-F143-93FE-4F4208C38575}" destId="{EA7492C5-B192-5D48-BBAB-EA8AF03F3065}" srcOrd="0" destOrd="0" parTransId="{97A93A89-AC7B-5041-B308-1D68C01A2620}" sibTransId="{B34CE344-15CF-E44C-A992-50D6665C2B19}"/>
    <dgm:cxn modelId="{F444D52F-3A41-074C-982C-650F182D4FFE}" type="presOf" srcId="{EA7492C5-B192-5D48-BBAB-EA8AF03F3065}" destId="{60AEAAF2-C77D-0E44-9923-1F0034F0029B}" srcOrd="0" destOrd="0" presId="urn:microsoft.com/office/officeart/2005/8/layout/lProcess2"/>
    <dgm:cxn modelId="{AB3B3635-9C38-6F42-8383-B9BF696F60E0}" type="presOf" srcId="{8B595889-5081-3F4B-A065-0FBA4F7D9862}" destId="{04D2BCA6-A000-8446-BBF7-074B3DE8B238}" srcOrd="0" destOrd="0" presId="urn:microsoft.com/office/officeart/2005/8/layout/lProcess2"/>
    <dgm:cxn modelId="{DAA20A5B-E688-8445-AF9A-A1F9D61DA822}" type="presOf" srcId="{FCE0FA33-7BC4-2A40-9B04-EB5F3070B712}" destId="{5601400E-7811-B44A-BD2E-8A452B3EF527}" srcOrd="0" destOrd="0" presId="urn:microsoft.com/office/officeart/2005/8/layout/lProcess2"/>
    <dgm:cxn modelId="{7B04B073-6242-FC43-B81D-72410FE9433A}" type="presOf" srcId="{FF7F1C21-9DDE-3349-BF10-F5B305AA6081}" destId="{C7B1CF43-611B-954D-93FD-DE10C47A55A0}" srcOrd="0" destOrd="0" presId="urn:microsoft.com/office/officeart/2005/8/layout/lProcess2"/>
    <dgm:cxn modelId="{BB926A84-431E-F349-A64D-E245D53E86F4}" srcId="{FCE0FA33-7BC4-2A40-9B04-EB5F3070B712}" destId="{404DF104-8CE8-2B43-960E-C5CC901602D4}" srcOrd="1" destOrd="0" parTransId="{4C4905DB-6903-4641-A764-CB6AD8740304}" sibTransId="{CFDA9C3B-9C11-284F-B24B-BC37B68FC102}"/>
    <dgm:cxn modelId="{E25C8686-1CFA-1F48-B131-6BBD49BF019F}" type="presOf" srcId="{F47C89DB-6EBD-B445-8701-5900071528BA}" destId="{834B0061-CA35-2746-A3DF-DBF96405B408}" srcOrd="0" destOrd="0" presId="urn:microsoft.com/office/officeart/2005/8/layout/lProcess2"/>
    <dgm:cxn modelId="{34F04B9B-C0D6-F44A-AA09-C1E51D28B0CE}" type="presOf" srcId="{96A53BB6-D033-284C-9072-9E2B17BD4CD2}" destId="{E331C1EF-A0E5-564B-B8C1-9CE163628DED}" srcOrd="0" destOrd="0" presId="urn:microsoft.com/office/officeart/2005/8/layout/lProcess2"/>
    <dgm:cxn modelId="{C29697A7-8CA4-FA42-999D-73BA4FBA5CE8}" type="presOf" srcId="{FCE0FA33-7BC4-2A40-9B04-EB5F3070B712}" destId="{55B2F0BC-D26F-4A43-9DC5-AC047ECB1867}" srcOrd="1" destOrd="0" presId="urn:microsoft.com/office/officeart/2005/8/layout/lProcess2"/>
    <dgm:cxn modelId="{4B0051C5-1AD9-494B-84A8-B311A5C175FD}" srcId="{FCE0FA33-7BC4-2A40-9B04-EB5F3070B712}" destId="{F47C89DB-6EBD-B445-8701-5900071528BA}" srcOrd="2" destOrd="0" parTransId="{6611ED97-11B3-2440-9641-6DD56BBD96E3}" sibTransId="{90DE17F0-F8D2-DF4B-839A-07263CAEA88A}"/>
    <dgm:cxn modelId="{2CA706C6-C8B2-3D4A-8E49-F67A9548620B}" type="presOf" srcId="{9A7CC00D-2D2F-F143-93FE-4F4208C38575}" destId="{F34B3901-DCDE-424B-9FA6-26BD55A864A7}" srcOrd="0" destOrd="0" presId="urn:microsoft.com/office/officeart/2005/8/layout/lProcess2"/>
    <dgm:cxn modelId="{5723A1C6-ABBC-AD41-A03D-908B79C8376F}" srcId="{EA7492C5-B192-5D48-BBAB-EA8AF03F3065}" destId="{8B595889-5081-3F4B-A065-0FBA4F7D9862}" srcOrd="1" destOrd="0" parTransId="{1AB4A131-D33D-BE46-A029-B8D0239E0578}" sibTransId="{A5383EA0-C6BF-C74B-AF96-043675054D37}"/>
    <dgm:cxn modelId="{4AF679C7-4176-0144-92F5-2D5E56FFDE4C}" srcId="{FCE0FA33-7BC4-2A40-9B04-EB5F3070B712}" destId="{FF7F1C21-9DDE-3349-BF10-F5B305AA6081}" srcOrd="0" destOrd="0" parTransId="{C671914E-12E0-3245-BEC7-A9F868D70082}" sibTransId="{5C51F807-4345-374F-ACF0-47B476764B4E}"/>
    <dgm:cxn modelId="{367D37E3-17B5-4546-8DB9-E6814DA11CF7}" srcId="{9A7CC00D-2D2F-F143-93FE-4F4208C38575}" destId="{FCE0FA33-7BC4-2A40-9B04-EB5F3070B712}" srcOrd="1" destOrd="0" parTransId="{6F2704CD-FFCB-7245-8682-064EBFC190BF}" sibTransId="{21BB3965-4DE8-1243-92B3-BC79A014A7B1}"/>
    <dgm:cxn modelId="{051A82F7-4B02-B94C-A108-F1A014837C5F}" type="presOf" srcId="{404DF104-8CE8-2B43-960E-C5CC901602D4}" destId="{068B964B-5C40-B74B-AA82-0433D32CD879}" srcOrd="0" destOrd="0" presId="urn:microsoft.com/office/officeart/2005/8/layout/lProcess2"/>
    <dgm:cxn modelId="{A2DC61FF-520C-D844-862F-C22F8C0F773E}" srcId="{EA7492C5-B192-5D48-BBAB-EA8AF03F3065}" destId="{55A89D68-BEB9-5D40-865C-4A0ED0E3AF24}" srcOrd="0" destOrd="0" parTransId="{FCB7E974-9EC2-784C-843C-D6F7BB541D59}" sibTransId="{8161D06D-113E-2648-8774-542B27899FE4}"/>
    <dgm:cxn modelId="{6F806229-1D79-5B44-A35E-C1FB9FDB05B6}" type="presParOf" srcId="{F34B3901-DCDE-424B-9FA6-26BD55A864A7}" destId="{8E6C34FC-20F4-F843-815A-B8B8A4AD20C1}" srcOrd="0" destOrd="0" presId="urn:microsoft.com/office/officeart/2005/8/layout/lProcess2"/>
    <dgm:cxn modelId="{72F43283-EB81-6246-AE92-BC0D472B1A76}" type="presParOf" srcId="{8E6C34FC-20F4-F843-815A-B8B8A4AD20C1}" destId="{60AEAAF2-C77D-0E44-9923-1F0034F0029B}" srcOrd="0" destOrd="0" presId="urn:microsoft.com/office/officeart/2005/8/layout/lProcess2"/>
    <dgm:cxn modelId="{6E1413E3-0F3B-8847-9B38-3917BC932482}" type="presParOf" srcId="{8E6C34FC-20F4-F843-815A-B8B8A4AD20C1}" destId="{9F0E7111-ACBF-3940-8D56-84B4A4C9D0DD}" srcOrd="1" destOrd="0" presId="urn:microsoft.com/office/officeart/2005/8/layout/lProcess2"/>
    <dgm:cxn modelId="{91E4A349-A24E-714E-98F4-7FB0573D1FA8}" type="presParOf" srcId="{8E6C34FC-20F4-F843-815A-B8B8A4AD20C1}" destId="{2DFD3F71-9247-4240-B13A-22242AE0F372}" srcOrd="2" destOrd="0" presId="urn:microsoft.com/office/officeart/2005/8/layout/lProcess2"/>
    <dgm:cxn modelId="{9B2B6BD7-13FD-FB46-8D34-DFF37E01BEB3}" type="presParOf" srcId="{2DFD3F71-9247-4240-B13A-22242AE0F372}" destId="{1BBD2DF0-6D5B-FB4B-9F0C-F75F8C7B7517}" srcOrd="0" destOrd="0" presId="urn:microsoft.com/office/officeart/2005/8/layout/lProcess2"/>
    <dgm:cxn modelId="{85DB5E16-4361-1D48-AC86-4A2B24684B23}" type="presParOf" srcId="{1BBD2DF0-6D5B-FB4B-9F0C-F75F8C7B7517}" destId="{2ED61B5F-B15E-9A44-8861-5A040063842C}" srcOrd="0" destOrd="0" presId="urn:microsoft.com/office/officeart/2005/8/layout/lProcess2"/>
    <dgm:cxn modelId="{2FF9AEA3-23E3-F14E-A4D5-7F63122CED63}" type="presParOf" srcId="{1BBD2DF0-6D5B-FB4B-9F0C-F75F8C7B7517}" destId="{D836B504-A549-7C4B-BEB0-255CCFD081A0}" srcOrd="1" destOrd="0" presId="urn:microsoft.com/office/officeart/2005/8/layout/lProcess2"/>
    <dgm:cxn modelId="{1F6FEBEE-D45E-2742-83FE-2CAEE8C823D8}" type="presParOf" srcId="{1BBD2DF0-6D5B-FB4B-9F0C-F75F8C7B7517}" destId="{04D2BCA6-A000-8446-BBF7-074B3DE8B238}" srcOrd="2" destOrd="0" presId="urn:microsoft.com/office/officeart/2005/8/layout/lProcess2"/>
    <dgm:cxn modelId="{BB7F7AD0-9589-044A-BD54-4433869C92D2}" type="presParOf" srcId="{1BBD2DF0-6D5B-FB4B-9F0C-F75F8C7B7517}" destId="{46F2D616-8CBA-744A-8A82-0A673467C1E2}" srcOrd="3" destOrd="0" presId="urn:microsoft.com/office/officeart/2005/8/layout/lProcess2"/>
    <dgm:cxn modelId="{9E915A52-80C8-ED46-B5D1-FC207A13D368}" type="presParOf" srcId="{1BBD2DF0-6D5B-FB4B-9F0C-F75F8C7B7517}" destId="{E331C1EF-A0E5-564B-B8C1-9CE163628DED}" srcOrd="4" destOrd="0" presId="urn:microsoft.com/office/officeart/2005/8/layout/lProcess2"/>
    <dgm:cxn modelId="{66F0CA78-809B-5D41-BFA1-61EB64BAB0F2}" type="presParOf" srcId="{F34B3901-DCDE-424B-9FA6-26BD55A864A7}" destId="{B12C5822-9D84-1845-98C1-CEDF3BE6CA4F}" srcOrd="1" destOrd="0" presId="urn:microsoft.com/office/officeart/2005/8/layout/lProcess2"/>
    <dgm:cxn modelId="{30335BFF-DA6D-8244-9851-B51E516F3F3B}" type="presParOf" srcId="{F34B3901-DCDE-424B-9FA6-26BD55A864A7}" destId="{5CD0A6C5-BE98-2046-A2C9-E286025FFFA2}" srcOrd="2" destOrd="0" presId="urn:microsoft.com/office/officeart/2005/8/layout/lProcess2"/>
    <dgm:cxn modelId="{F98FDE5E-41A6-4147-A239-CEC81366F867}" type="presParOf" srcId="{5CD0A6C5-BE98-2046-A2C9-E286025FFFA2}" destId="{5601400E-7811-B44A-BD2E-8A452B3EF527}" srcOrd="0" destOrd="0" presId="urn:microsoft.com/office/officeart/2005/8/layout/lProcess2"/>
    <dgm:cxn modelId="{D4BE52C6-0B91-974C-A62D-41884D670063}" type="presParOf" srcId="{5CD0A6C5-BE98-2046-A2C9-E286025FFFA2}" destId="{55B2F0BC-D26F-4A43-9DC5-AC047ECB1867}" srcOrd="1" destOrd="0" presId="urn:microsoft.com/office/officeart/2005/8/layout/lProcess2"/>
    <dgm:cxn modelId="{05850B85-D32A-5544-B482-7A976001E15D}" type="presParOf" srcId="{5CD0A6C5-BE98-2046-A2C9-E286025FFFA2}" destId="{B3F4A99E-6C2D-D14B-9436-1BAA79779DD6}" srcOrd="2" destOrd="0" presId="urn:microsoft.com/office/officeart/2005/8/layout/lProcess2"/>
    <dgm:cxn modelId="{A2DE7308-CEED-DE46-9A90-F1FEB013C4DB}" type="presParOf" srcId="{B3F4A99E-6C2D-D14B-9436-1BAA79779DD6}" destId="{636A9C6F-75F9-B540-9452-162A587ECCE8}" srcOrd="0" destOrd="0" presId="urn:microsoft.com/office/officeart/2005/8/layout/lProcess2"/>
    <dgm:cxn modelId="{79444FA0-6CDD-5F4E-9514-B062482CE812}" type="presParOf" srcId="{636A9C6F-75F9-B540-9452-162A587ECCE8}" destId="{C7B1CF43-611B-954D-93FD-DE10C47A55A0}" srcOrd="0" destOrd="0" presId="urn:microsoft.com/office/officeart/2005/8/layout/lProcess2"/>
    <dgm:cxn modelId="{9A5BB8AF-DF09-F04B-8B68-733A0789AA2B}" type="presParOf" srcId="{636A9C6F-75F9-B540-9452-162A587ECCE8}" destId="{AD5C2CA1-8CDC-2E40-BC09-31A461BC9174}" srcOrd="1" destOrd="0" presId="urn:microsoft.com/office/officeart/2005/8/layout/lProcess2"/>
    <dgm:cxn modelId="{386D9215-2D22-9148-93A9-3292B5F01318}" type="presParOf" srcId="{636A9C6F-75F9-B540-9452-162A587ECCE8}" destId="{068B964B-5C40-B74B-AA82-0433D32CD879}" srcOrd="2" destOrd="0" presId="urn:microsoft.com/office/officeart/2005/8/layout/lProcess2"/>
    <dgm:cxn modelId="{DA3ABE9A-69FE-A641-961E-825A567FE27E}" type="presParOf" srcId="{636A9C6F-75F9-B540-9452-162A587ECCE8}" destId="{1919C82F-A6D9-2B4C-BFC9-1A5C9ADA3D20}" srcOrd="3" destOrd="0" presId="urn:microsoft.com/office/officeart/2005/8/layout/lProcess2"/>
    <dgm:cxn modelId="{C54AF1B4-BD97-0642-903A-E40543D43981}" type="presParOf" srcId="{636A9C6F-75F9-B540-9452-162A587ECCE8}" destId="{834B0061-CA35-2746-A3DF-DBF96405B40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30F01-F332-E743-B123-5C93EF99E513}">
      <dsp:nvSpPr>
        <dsp:cNvPr id="0" name=""/>
        <dsp:cNvSpPr/>
      </dsp:nvSpPr>
      <dsp:spPr>
        <a:xfrm>
          <a:off x="5706427" y="1780698"/>
          <a:ext cx="220679" cy="2765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5852"/>
              </a:lnTo>
              <a:lnTo>
                <a:pt x="220679" y="27658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2EBAE6-AEC8-2349-8390-774A3BEC8737}">
      <dsp:nvSpPr>
        <dsp:cNvPr id="0" name=""/>
        <dsp:cNvSpPr/>
      </dsp:nvSpPr>
      <dsp:spPr>
        <a:xfrm>
          <a:off x="5706427" y="1780698"/>
          <a:ext cx="220679" cy="1721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1301"/>
              </a:lnTo>
              <a:lnTo>
                <a:pt x="220679" y="17213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6DE83-F7E2-3442-80B8-E2256F9DC6E8}">
      <dsp:nvSpPr>
        <dsp:cNvPr id="0" name=""/>
        <dsp:cNvSpPr/>
      </dsp:nvSpPr>
      <dsp:spPr>
        <a:xfrm>
          <a:off x="5706427" y="1780698"/>
          <a:ext cx="220679" cy="676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751"/>
              </a:lnTo>
              <a:lnTo>
                <a:pt x="220679" y="676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1D191-DD14-0E4D-B137-ADA8ED8B54D7}">
      <dsp:nvSpPr>
        <dsp:cNvPr id="0" name=""/>
        <dsp:cNvSpPr/>
      </dsp:nvSpPr>
      <dsp:spPr>
        <a:xfrm>
          <a:off x="4514757" y="736148"/>
          <a:ext cx="1780149" cy="308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475"/>
              </a:lnTo>
              <a:lnTo>
                <a:pt x="1780149" y="154475"/>
              </a:lnTo>
              <a:lnTo>
                <a:pt x="1780149" y="3089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15C4E-BA65-9448-BCA2-D028D966A853}">
      <dsp:nvSpPr>
        <dsp:cNvPr id="0" name=""/>
        <dsp:cNvSpPr/>
      </dsp:nvSpPr>
      <dsp:spPr>
        <a:xfrm>
          <a:off x="3926277" y="1780698"/>
          <a:ext cx="220679" cy="1721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1301"/>
              </a:lnTo>
              <a:lnTo>
                <a:pt x="220679" y="17213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57057-FAD2-5640-BDE1-59A56EFBFA30}">
      <dsp:nvSpPr>
        <dsp:cNvPr id="0" name=""/>
        <dsp:cNvSpPr/>
      </dsp:nvSpPr>
      <dsp:spPr>
        <a:xfrm>
          <a:off x="3926277" y="1780698"/>
          <a:ext cx="220679" cy="676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751"/>
              </a:lnTo>
              <a:lnTo>
                <a:pt x="220679" y="676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DF866-B000-6D4C-9387-EE6D8BA04C5B}">
      <dsp:nvSpPr>
        <dsp:cNvPr id="0" name=""/>
        <dsp:cNvSpPr/>
      </dsp:nvSpPr>
      <dsp:spPr>
        <a:xfrm>
          <a:off x="4469037" y="736148"/>
          <a:ext cx="91440" cy="3089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9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063D6-F74D-024B-8D3B-5237D27B1AAE}">
      <dsp:nvSpPr>
        <dsp:cNvPr id="0" name=""/>
        <dsp:cNvSpPr/>
      </dsp:nvSpPr>
      <dsp:spPr>
        <a:xfrm>
          <a:off x="2146128" y="1780698"/>
          <a:ext cx="220679" cy="1721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1301"/>
              </a:lnTo>
              <a:lnTo>
                <a:pt x="220679" y="17213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C3123-0043-0342-8CFB-35C6488FBFC6}">
      <dsp:nvSpPr>
        <dsp:cNvPr id="0" name=""/>
        <dsp:cNvSpPr/>
      </dsp:nvSpPr>
      <dsp:spPr>
        <a:xfrm>
          <a:off x="2146128" y="1780698"/>
          <a:ext cx="220679" cy="676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751"/>
              </a:lnTo>
              <a:lnTo>
                <a:pt x="220679" y="676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5F8BB-88E4-6045-B565-269BB4729CAE}">
      <dsp:nvSpPr>
        <dsp:cNvPr id="0" name=""/>
        <dsp:cNvSpPr/>
      </dsp:nvSpPr>
      <dsp:spPr>
        <a:xfrm>
          <a:off x="2734607" y="736148"/>
          <a:ext cx="1780149" cy="308951"/>
        </a:xfrm>
        <a:custGeom>
          <a:avLst/>
          <a:gdLst/>
          <a:ahLst/>
          <a:cxnLst/>
          <a:rect l="0" t="0" r="0" b="0"/>
          <a:pathLst>
            <a:path>
              <a:moveTo>
                <a:pt x="1780149" y="0"/>
              </a:moveTo>
              <a:lnTo>
                <a:pt x="1780149" y="154475"/>
              </a:lnTo>
              <a:lnTo>
                <a:pt x="0" y="154475"/>
              </a:lnTo>
              <a:lnTo>
                <a:pt x="0" y="3089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E9B7-FAD1-224A-B4C3-B7E4C686F097}">
      <dsp:nvSpPr>
        <dsp:cNvPr id="0" name=""/>
        <dsp:cNvSpPr/>
      </dsp:nvSpPr>
      <dsp:spPr>
        <a:xfrm>
          <a:off x="3779158" y="549"/>
          <a:ext cx="1471198" cy="735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Grotesque" panose="020B0504020202020204" pitchFamily="34" charset="0"/>
            </a:rPr>
            <a:t>Blood Cancers</a:t>
          </a:r>
        </a:p>
      </dsp:txBody>
      <dsp:txXfrm>
        <a:off x="3779158" y="549"/>
        <a:ext cx="1471198" cy="735599"/>
      </dsp:txXfrm>
    </dsp:sp>
    <dsp:sp modelId="{7B038C72-77D9-474E-B82F-B329CEBFFCB7}">
      <dsp:nvSpPr>
        <dsp:cNvPr id="0" name=""/>
        <dsp:cNvSpPr/>
      </dsp:nvSpPr>
      <dsp:spPr>
        <a:xfrm>
          <a:off x="1999008" y="1045099"/>
          <a:ext cx="1471198" cy="735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Grotesque" panose="020B0504020202020204" pitchFamily="34" charset="0"/>
            </a:rPr>
            <a:t>Leukaemia</a:t>
          </a:r>
        </a:p>
      </dsp:txBody>
      <dsp:txXfrm>
        <a:off x="1999008" y="1045099"/>
        <a:ext cx="1471198" cy="735599"/>
      </dsp:txXfrm>
    </dsp:sp>
    <dsp:sp modelId="{9088E3E9-F1F7-314F-835F-378350A9B215}">
      <dsp:nvSpPr>
        <dsp:cNvPr id="0" name=""/>
        <dsp:cNvSpPr/>
      </dsp:nvSpPr>
      <dsp:spPr>
        <a:xfrm>
          <a:off x="2366807" y="2089650"/>
          <a:ext cx="1471198" cy="735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Grotesque" panose="020B0504020202020204" pitchFamily="34" charset="0"/>
            </a:rPr>
            <a:t>Myeloid</a:t>
          </a:r>
        </a:p>
      </dsp:txBody>
      <dsp:txXfrm>
        <a:off x="2366807" y="2089650"/>
        <a:ext cx="1471198" cy="735599"/>
      </dsp:txXfrm>
    </dsp:sp>
    <dsp:sp modelId="{6E9FCF83-C629-DD48-B39C-452823B93B9A}">
      <dsp:nvSpPr>
        <dsp:cNvPr id="0" name=""/>
        <dsp:cNvSpPr/>
      </dsp:nvSpPr>
      <dsp:spPr>
        <a:xfrm>
          <a:off x="2366807" y="3134201"/>
          <a:ext cx="1471198" cy="735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Grotesque" panose="020B0504020202020204" pitchFamily="34" charset="0"/>
            </a:rPr>
            <a:t>Lymphoid</a:t>
          </a:r>
        </a:p>
      </dsp:txBody>
      <dsp:txXfrm>
        <a:off x="2366807" y="3134201"/>
        <a:ext cx="1471198" cy="735599"/>
      </dsp:txXfrm>
    </dsp:sp>
    <dsp:sp modelId="{AC90072F-F9D7-0C41-A9B7-4E86110E3628}">
      <dsp:nvSpPr>
        <dsp:cNvPr id="0" name=""/>
        <dsp:cNvSpPr/>
      </dsp:nvSpPr>
      <dsp:spPr>
        <a:xfrm>
          <a:off x="3779158" y="1045099"/>
          <a:ext cx="1471198" cy="735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Grotesque" panose="020B0504020202020204" pitchFamily="34" charset="0"/>
            </a:rPr>
            <a:t>Lymphoma</a:t>
          </a:r>
        </a:p>
      </dsp:txBody>
      <dsp:txXfrm>
        <a:off x="3779158" y="1045099"/>
        <a:ext cx="1471198" cy="735599"/>
      </dsp:txXfrm>
    </dsp:sp>
    <dsp:sp modelId="{18DF26F4-FD32-8249-BE20-8E2651A8E0DD}">
      <dsp:nvSpPr>
        <dsp:cNvPr id="0" name=""/>
        <dsp:cNvSpPr/>
      </dsp:nvSpPr>
      <dsp:spPr>
        <a:xfrm>
          <a:off x="4146957" y="2089650"/>
          <a:ext cx="1471198" cy="735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Grotesque" panose="020B0504020202020204" pitchFamily="34" charset="0"/>
            </a:rPr>
            <a:t>Hodgkin</a:t>
          </a:r>
        </a:p>
      </dsp:txBody>
      <dsp:txXfrm>
        <a:off x="4146957" y="2089650"/>
        <a:ext cx="1471198" cy="735599"/>
      </dsp:txXfrm>
    </dsp:sp>
    <dsp:sp modelId="{554761E5-4213-E04F-B73F-F3F530D988E3}">
      <dsp:nvSpPr>
        <dsp:cNvPr id="0" name=""/>
        <dsp:cNvSpPr/>
      </dsp:nvSpPr>
      <dsp:spPr>
        <a:xfrm>
          <a:off x="4146957" y="3134201"/>
          <a:ext cx="1471198" cy="735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Grotesque" panose="020B0504020202020204" pitchFamily="34" charset="0"/>
            </a:rPr>
            <a:t>Non-Hodgkin</a:t>
          </a:r>
        </a:p>
      </dsp:txBody>
      <dsp:txXfrm>
        <a:off x="4146957" y="3134201"/>
        <a:ext cx="1471198" cy="735599"/>
      </dsp:txXfrm>
    </dsp:sp>
    <dsp:sp modelId="{95F0DA81-E3B6-8F49-A746-BA0EB7C0B26C}">
      <dsp:nvSpPr>
        <dsp:cNvPr id="0" name=""/>
        <dsp:cNvSpPr/>
      </dsp:nvSpPr>
      <dsp:spPr>
        <a:xfrm>
          <a:off x="5559307" y="1045099"/>
          <a:ext cx="1471198" cy="735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Grotesque" panose="020B0504020202020204" pitchFamily="34" charset="0"/>
            </a:rPr>
            <a:t>Others</a:t>
          </a:r>
        </a:p>
      </dsp:txBody>
      <dsp:txXfrm>
        <a:off x="5559307" y="1045099"/>
        <a:ext cx="1471198" cy="735599"/>
      </dsp:txXfrm>
    </dsp:sp>
    <dsp:sp modelId="{A83F2190-9F03-0548-80E9-0D2BF8EF9C14}">
      <dsp:nvSpPr>
        <dsp:cNvPr id="0" name=""/>
        <dsp:cNvSpPr/>
      </dsp:nvSpPr>
      <dsp:spPr>
        <a:xfrm>
          <a:off x="5927107" y="2089650"/>
          <a:ext cx="1471198" cy="735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Grotesque" panose="020B0504020202020204" pitchFamily="34" charset="0"/>
            </a:rPr>
            <a:t>Myelodysplasia</a:t>
          </a:r>
        </a:p>
      </dsp:txBody>
      <dsp:txXfrm>
        <a:off x="5927107" y="2089650"/>
        <a:ext cx="1471198" cy="735599"/>
      </dsp:txXfrm>
    </dsp:sp>
    <dsp:sp modelId="{62308D4F-F113-7442-B2D1-8D43F5DDB58E}">
      <dsp:nvSpPr>
        <dsp:cNvPr id="0" name=""/>
        <dsp:cNvSpPr/>
      </dsp:nvSpPr>
      <dsp:spPr>
        <a:xfrm>
          <a:off x="5927107" y="3134201"/>
          <a:ext cx="1471198" cy="735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Grotesque" panose="020B0504020202020204" pitchFamily="34" charset="0"/>
            </a:rPr>
            <a:t>Myeloma</a:t>
          </a:r>
        </a:p>
      </dsp:txBody>
      <dsp:txXfrm>
        <a:off x="5927107" y="3134201"/>
        <a:ext cx="1471198" cy="735599"/>
      </dsp:txXfrm>
    </dsp:sp>
    <dsp:sp modelId="{0C18BC53-54C0-7140-9883-A50B56026388}">
      <dsp:nvSpPr>
        <dsp:cNvPr id="0" name=""/>
        <dsp:cNvSpPr/>
      </dsp:nvSpPr>
      <dsp:spPr>
        <a:xfrm>
          <a:off x="5927107" y="4178751"/>
          <a:ext cx="1471198" cy="735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Grotesque" panose="020B0504020202020204" pitchFamily="34" charset="0"/>
            </a:rPr>
            <a:t>Polycythaemia vera, myelofibrosis etc.</a:t>
          </a:r>
        </a:p>
      </dsp:txBody>
      <dsp:txXfrm>
        <a:off x="5927107" y="4178751"/>
        <a:ext cx="1471198" cy="735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9E631-28C2-C947-A329-CA683C251BF0}">
      <dsp:nvSpPr>
        <dsp:cNvPr id="0" name=""/>
        <dsp:cNvSpPr/>
      </dsp:nvSpPr>
      <dsp:spPr>
        <a:xfrm>
          <a:off x="0" y="314819"/>
          <a:ext cx="7543800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483" tIns="374904" rIns="58548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Grotesque" panose="020B0504020202020204" pitchFamily="34" charset="0"/>
            </a:rPr>
            <a:t>Auer Rods</a:t>
          </a:r>
        </a:p>
      </dsp:txBody>
      <dsp:txXfrm>
        <a:off x="0" y="314819"/>
        <a:ext cx="7543800" cy="751275"/>
      </dsp:txXfrm>
    </dsp:sp>
    <dsp:sp modelId="{77A88B66-98F9-CF4D-9587-B32D83ACE46C}">
      <dsp:nvSpPr>
        <dsp:cNvPr id="0" name=""/>
        <dsp:cNvSpPr/>
      </dsp:nvSpPr>
      <dsp:spPr>
        <a:xfrm>
          <a:off x="377190" y="49139"/>
          <a:ext cx="528066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Grotesque" panose="020B0504020202020204" pitchFamily="34" charset="0"/>
            </a:rPr>
            <a:t>Acute Myeloid Leukaemia</a:t>
          </a:r>
        </a:p>
      </dsp:txBody>
      <dsp:txXfrm>
        <a:off x="403129" y="75078"/>
        <a:ext cx="5228782" cy="479482"/>
      </dsp:txXfrm>
    </dsp:sp>
    <dsp:sp modelId="{476DEB75-0D0A-A742-8565-4F9229B82C9E}">
      <dsp:nvSpPr>
        <dsp:cNvPr id="0" name=""/>
        <dsp:cNvSpPr/>
      </dsp:nvSpPr>
      <dsp:spPr>
        <a:xfrm>
          <a:off x="0" y="1428974"/>
          <a:ext cx="7543800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483" tIns="374904" rIns="58548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Grotesque" panose="020B0504020202020204" pitchFamily="34" charset="0"/>
            </a:rPr>
            <a:t>Children &lt;6 years</a:t>
          </a:r>
        </a:p>
      </dsp:txBody>
      <dsp:txXfrm>
        <a:off x="0" y="1428974"/>
        <a:ext cx="7543800" cy="751275"/>
      </dsp:txXfrm>
    </dsp:sp>
    <dsp:sp modelId="{F3B87CAD-BE89-CE4E-A717-5C8DC22B9440}">
      <dsp:nvSpPr>
        <dsp:cNvPr id="0" name=""/>
        <dsp:cNvSpPr/>
      </dsp:nvSpPr>
      <dsp:spPr>
        <a:xfrm>
          <a:off x="377190" y="1163294"/>
          <a:ext cx="528066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Grotesque" panose="020B0504020202020204" pitchFamily="34" charset="0"/>
            </a:rPr>
            <a:t>Acute Lymphoblastic Leukaemia</a:t>
          </a:r>
        </a:p>
      </dsp:txBody>
      <dsp:txXfrm>
        <a:off x="403129" y="1189233"/>
        <a:ext cx="5228782" cy="479482"/>
      </dsp:txXfrm>
    </dsp:sp>
    <dsp:sp modelId="{4D1E0343-EC73-0546-8744-BB2FE34145C9}">
      <dsp:nvSpPr>
        <dsp:cNvPr id="0" name=""/>
        <dsp:cNvSpPr/>
      </dsp:nvSpPr>
      <dsp:spPr>
        <a:xfrm>
          <a:off x="0" y="2543130"/>
          <a:ext cx="7543800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483" tIns="374904" rIns="58548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Grotesque" panose="020B0504020202020204" pitchFamily="34" charset="0"/>
            </a:rPr>
            <a:t>Philadelphia Chromosome</a:t>
          </a:r>
        </a:p>
      </dsp:txBody>
      <dsp:txXfrm>
        <a:off x="0" y="2543130"/>
        <a:ext cx="7543800" cy="751275"/>
      </dsp:txXfrm>
    </dsp:sp>
    <dsp:sp modelId="{F4DE2E84-8C4C-1049-BB41-3A7855ADB8C9}">
      <dsp:nvSpPr>
        <dsp:cNvPr id="0" name=""/>
        <dsp:cNvSpPr/>
      </dsp:nvSpPr>
      <dsp:spPr>
        <a:xfrm>
          <a:off x="377190" y="2277449"/>
          <a:ext cx="528066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Grotesque" panose="020B0504020202020204" pitchFamily="34" charset="0"/>
            </a:rPr>
            <a:t>Chronic Myeloid Leukaemia</a:t>
          </a:r>
        </a:p>
      </dsp:txBody>
      <dsp:txXfrm>
        <a:off x="403129" y="2303388"/>
        <a:ext cx="5228782" cy="479482"/>
      </dsp:txXfrm>
    </dsp:sp>
    <dsp:sp modelId="{7AD55F69-C0A8-4843-8A06-622AD9322A9F}">
      <dsp:nvSpPr>
        <dsp:cNvPr id="0" name=""/>
        <dsp:cNvSpPr/>
      </dsp:nvSpPr>
      <dsp:spPr>
        <a:xfrm>
          <a:off x="0" y="3657285"/>
          <a:ext cx="7543800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483" tIns="374904" rIns="58548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Grotesque" panose="020B0504020202020204" pitchFamily="34" charset="0"/>
            </a:rPr>
            <a:t>Smudge Cells</a:t>
          </a:r>
        </a:p>
      </dsp:txBody>
      <dsp:txXfrm>
        <a:off x="0" y="3657285"/>
        <a:ext cx="7543800" cy="751275"/>
      </dsp:txXfrm>
    </dsp:sp>
    <dsp:sp modelId="{756A12E5-017F-D846-8BD6-7D3E2E357522}">
      <dsp:nvSpPr>
        <dsp:cNvPr id="0" name=""/>
        <dsp:cNvSpPr/>
      </dsp:nvSpPr>
      <dsp:spPr>
        <a:xfrm>
          <a:off x="377190" y="3391605"/>
          <a:ext cx="528066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Grotesque" panose="020B0504020202020204" pitchFamily="34" charset="0"/>
            </a:rPr>
            <a:t>Chronic Lymphocytic Leukaemia</a:t>
          </a:r>
        </a:p>
      </dsp:txBody>
      <dsp:txXfrm>
        <a:off x="403129" y="3417544"/>
        <a:ext cx="5228782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30F01-F332-E743-B123-5C93EF99E513}">
      <dsp:nvSpPr>
        <dsp:cNvPr id="0" name=""/>
        <dsp:cNvSpPr/>
      </dsp:nvSpPr>
      <dsp:spPr>
        <a:xfrm>
          <a:off x="5706427" y="1780698"/>
          <a:ext cx="220679" cy="2765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5852"/>
              </a:lnTo>
              <a:lnTo>
                <a:pt x="220679" y="27658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2EBAE6-AEC8-2349-8390-774A3BEC8737}">
      <dsp:nvSpPr>
        <dsp:cNvPr id="0" name=""/>
        <dsp:cNvSpPr/>
      </dsp:nvSpPr>
      <dsp:spPr>
        <a:xfrm>
          <a:off x="5706427" y="1780698"/>
          <a:ext cx="220679" cy="1721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1301"/>
              </a:lnTo>
              <a:lnTo>
                <a:pt x="220679" y="17213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6DE83-F7E2-3442-80B8-E2256F9DC6E8}">
      <dsp:nvSpPr>
        <dsp:cNvPr id="0" name=""/>
        <dsp:cNvSpPr/>
      </dsp:nvSpPr>
      <dsp:spPr>
        <a:xfrm>
          <a:off x="5706427" y="1780698"/>
          <a:ext cx="220679" cy="676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751"/>
              </a:lnTo>
              <a:lnTo>
                <a:pt x="220679" y="676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1D191-DD14-0E4D-B137-ADA8ED8B54D7}">
      <dsp:nvSpPr>
        <dsp:cNvPr id="0" name=""/>
        <dsp:cNvSpPr/>
      </dsp:nvSpPr>
      <dsp:spPr>
        <a:xfrm>
          <a:off x="4514757" y="736148"/>
          <a:ext cx="1780149" cy="308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475"/>
              </a:lnTo>
              <a:lnTo>
                <a:pt x="1780149" y="154475"/>
              </a:lnTo>
              <a:lnTo>
                <a:pt x="1780149" y="3089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15C4E-BA65-9448-BCA2-D028D966A853}">
      <dsp:nvSpPr>
        <dsp:cNvPr id="0" name=""/>
        <dsp:cNvSpPr/>
      </dsp:nvSpPr>
      <dsp:spPr>
        <a:xfrm>
          <a:off x="3926277" y="1780698"/>
          <a:ext cx="220679" cy="1721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1301"/>
              </a:lnTo>
              <a:lnTo>
                <a:pt x="220679" y="17213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57057-FAD2-5640-BDE1-59A56EFBFA30}">
      <dsp:nvSpPr>
        <dsp:cNvPr id="0" name=""/>
        <dsp:cNvSpPr/>
      </dsp:nvSpPr>
      <dsp:spPr>
        <a:xfrm>
          <a:off x="3926277" y="1780698"/>
          <a:ext cx="220679" cy="676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751"/>
              </a:lnTo>
              <a:lnTo>
                <a:pt x="220679" y="676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DF866-B000-6D4C-9387-EE6D8BA04C5B}">
      <dsp:nvSpPr>
        <dsp:cNvPr id="0" name=""/>
        <dsp:cNvSpPr/>
      </dsp:nvSpPr>
      <dsp:spPr>
        <a:xfrm>
          <a:off x="4469037" y="736148"/>
          <a:ext cx="91440" cy="3089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9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063D6-F74D-024B-8D3B-5237D27B1AAE}">
      <dsp:nvSpPr>
        <dsp:cNvPr id="0" name=""/>
        <dsp:cNvSpPr/>
      </dsp:nvSpPr>
      <dsp:spPr>
        <a:xfrm>
          <a:off x="2146128" y="1780698"/>
          <a:ext cx="220679" cy="1721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1301"/>
              </a:lnTo>
              <a:lnTo>
                <a:pt x="220679" y="17213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C3123-0043-0342-8CFB-35C6488FBFC6}">
      <dsp:nvSpPr>
        <dsp:cNvPr id="0" name=""/>
        <dsp:cNvSpPr/>
      </dsp:nvSpPr>
      <dsp:spPr>
        <a:xfrm>
          <a:off x="2146128" y="1780698"/>
          <a:ext cx="220679" cy="676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751"/>
              </a:lnTo>
              <a:lnTo>
                <a:pt x="220679" y="676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5F8BB-88E4-6045-B565-269BB4729CAE}">
      <dsp:nvSpPr>
        <dsp:cNvPr id="0" name=""/>
        <dsp:cNvSpPr/>
      </dsp:nvSpPr>
      <dsp:spPr>
        <a:xfrm>
          <a:off x="2734607" y="736148"/>
          <a:ext cx="1780149" cy="308951"/>
        </a:xfrm>
        <a:custGeom>
          <a:avLst/>
          <a:gdLst/>
          <a:ahLst/>
          <a:cxnLst/>
          <a:rect l="0" t="0" r="0" b="0"/>
          <a:pathLst>
            <a:path>
              <a:moveTo>
                <a:pt x="1780149" y="0"/>
              </a:moveTo>
              <a:lnTo>
                <a:pt x="1780149" y="154475"/>
              </a:lnTo>
              <a:lnTo>
                <a:pt x="0" y="154475"/>
              </a:lnTo>
              <a:lnTo>
                <a:pt x="0" y="3089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E9B7-FAD1-224A-B4C3-B7E4C686F097}">
      <dsp:nvSpPr>
        <dsp:cNvPr id="0" name=""/>
        <dsp:cNvSpPr/>
      </dsp:nvSpPr>
      <dsp:spPr>
        <a:xfrm>
          <a:off x="3779158" y="549"/>
          <a:ext cx="1471198" cy="735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Grotesque" panose="020B0504020202020204" pitchFamily="34" charset="0"/>
            </a:rPr>
            <a:t>Blood Cancers</a:t>
          </a:r>
        </a:p>
      </dsp:txBody>
      <dsp:txXfrm>
        <a:off x="3779158" y="549"/>
        <a:ext cx="1471198" cy="735599"/>
      </dsp:txXfrm>
    </dsp:sp>
    <dsp:sp modelId="{7B038C72-77D9-474E-B82F-B329CEBFFCB7}">
      <dsp:nvSpPr>
        <dsp:cNvPr id="0" name=""/>
        <dsp:cNvSpPr/>
      </dsp:nvSpPr>
      <dsp:spPr>
        <a:xfrm>
          <a:off x="1999008" y="1045099"/>
          <a:ext cx="1471198" cy="735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Grotesque" panose="020B0504020202020204" pitchFamily="34" charset="0"/>
            </a:rPr>
            <a:t>Leukaemia</a:t>
          </a:r>
        </a:p>
      </dsp:txBody>
      <dsp:txXfrm>
        <a:off x="1999008" y="1045099"/>
        <a:ext cx="1471198" cy="735599"/>
      </dsp:txXfrm>
    </dsp:sp>
    <dsp:sp modelId="{9088E3E9-F1F7-314F-835F-378350A9B215}">
      <dsp:nvSpPr>
        <dsp:cNvPr id="0" name=""/>
        <dsp:cNvSpPr/>
      </dsp:nvSpPr>
      <dsp:spPr>
        <a:xfrm>
          <a:off x="2366807" y="2089650"/>
          <a:ext cx="1471198" cy="735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Grotesque" panose="020B0504020202020204" pitchFamily="34" charset="0"/>
            </a:rPr>
            <a:t>Myeloid</a:t>
          </a:r>
        </a:p>
      </dsp:txBody>
      <dsp:txXfrm>
        <a:off x="2366807" y="2089650"/>
        <a:ext cx="1471198" cy="735599"/>
      </dsp:txXfrm>
    </dsp:sp>
    <dsp:sp modelId="{6E9FCF83-C629-DD48-B39C-452823B93B9A}">
      <dsp:nvSpPr>
        <dsp:cNvPr id="0" name=""/>
        <dsp:cNvSpPr/>
      </dsp:nvSpPr>
      <dsp:spPr>
        <a:xfrm>
          <a:off x="2366807" y="3134201"/>
          <a:ext cx="1471198" cy="735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Grotesque" panose="020B0504020202020204" pitchFamily="34" charset="0"/>
            </a:rPr>
            <a:t>Lymphoid</a:t>
          </a:r>
        </a:p>
      </dsp:txBody>
      <dsp:txXfrm>
        <a:off x="2366807" y="3134201"/>
        <a:ext cx="1471198" cy="735599"/>
      </dsp:txXfrm>
    </dsp:sp>
    <dsp:sp modelId="{AC90072F-F9D7-0C41-A9B7-4E86110E3628}">
      <dsp:nvSpPr>
        <dsp:cNvPr id="0" name=""/>
        <dsp:cNvSpPr/>
      </dsp:nvSpPr>
      <dsp:spPr>
        <a:xfrm>
          <a:off x="3779158" y="1045099"/>
          <a:ext cx="1471198" cy="735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Grotesque" panose="020B0504020202020204" pitchFamily="34" charset="0"/>
            </a:rPr>
            <a:t>Lymphoma</a:t>
          </a:r>
        </a:p>
      </dsp:txBody>
      <dsp:txXfrm>
        <a:off x="3779158" y="1045099"/>
        <a:ext cx="1471198" cy="735599"/>
      </dsp:txXfrm>
    </dsp:sp>
    <dsp:sp modelId="{18DF26F4-FD32-8249-BE20-8E2651A8E0DD}">
      <dsp:nvSpPr>
        <dsp:cNvPr id="0" name=""/>
        <dsp:cNvSpPr/>
      </dsp:nvSpPr>
      <dsp:spPr>
        <a:xfrm>
          <a:off x="4146957" y="2089650"/>
          <a:ext cx="1471198" cy="735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Grotesque" panose="020B0504020202020204" pitchFamily="34" charset="0"/>
            </a:rPr>
            <a:t>Hodgkin</a:t>
          </a:r>
        </a:p>
      </dsp:txBody>
      <dsp:txXfrm>
        <a:off x="4146957" y="2089650"/>
        <a:ext cx="1471198" cy="735599"/>
      </dsp:txXfrm>
    </dsp:sp>
    <dsp:sp modelId="{554761E5-4213-E04F-B73F-F3F530D988E3}">
      <dsp:nvSpPr>
        <dsp:cNvPr id="0" name=""/>
        <dsp:cNvSpPr/>
      </dsp:nvSpPr>
      <dsp:spPr>
        <a:xfrm>
          <a:off x="4146957" y="3134201"/>
          <a:ext cx="1471198" cy="735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Grotesque" panose="020B0504020202020204" pitchFamily="34" charset="0"/>
            </a:rPr>
            <a:t>Non-Hodgkin</a:t>
          </a:r>
        </a:p>
      </dsp:txBody>
      <dsp:txXfrm>
        <a:off x="4146957" y="3134201"/>
        <a:ext cx="1471198" cy="735599"/>
      </dsp:txXfrm>
    </dsp:sp>
    <dsp:sp modelId="{95F0DA81-E3B6-8F49-A746-BA0EB7C0B26C}">
      <dsp:nvSpPr>
        <dsp:cNvPr id="0" name=""/>
        <dsp:cNvSpPr/>
      </dsp:nvSpPr>
      <dsp:spPr>
        <a:xfrm>
          <a:off x="5559307" y="1045099"/>
          <a:ext cx="1471198" cy="735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Grotesque" panose="020B0504020202020204" pitchFamily="34" charset="0"/>
            </a:rPr>
            <a:t>Others</a:t>
          </a:r>
        </a:p>
      </dsp:txBody>
      <dsp:txXfrm>
        <a:off x="5559307" y="1045099"/>
        <a:ext cx="1471198" cy="735599"/>
      </dsp:txXfrm>
    </dsp:sp>
    <dsp:sp modelId="{A83F2190-9F03-0548-80E9-0D2BF8EF9C14}">
      <dsp:nvSpPr>
        <dsp:cNvPr id="0" name=""/>
        <dsp:cNvSpPr/>
      </dsp:nvSpPr>
      <dsp:spPr>
        <a:xfrm>
          <a:off x="5927107" y="2089650"/>
          <a:ext cx="1471198" cy="735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Grotesque" panose="020B0504020202020204" pitchFamily="34" charset="0"/>
            </a:rPr>
            <a:t>Myelodysplasia</a:t>
          </a:r>
        </a:p>
      </dsp:txBody>
      <dsp:txXfrm>
        <a:off x="5927107" y="2089650"/>
        <a:ext cx="1471198" cy="735599"/>
      </dsp:txXfrm>
    </dsp:sp>
    <dsp:sp modelId="{62308D4F-F113-7442-B2D1-8D43F5DDB58E}">
      <dsp:nvSpPr>
        <dsp:cNvPr id="0" name=""/>
        <dsp:cNvSpPr/>
      </dsp:nvSpPr>
      <dsp:spPr>
        <a:xfrm>
          <a:off x="5927107" y="3134201"/>
          <a:ext cx="1471198" cy="735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Grotesque" panose="020B0504020202020204" pitchFamily="34" charset="0"/>
            </a:rPr>
            <a:t>Myeloma</a:t>
          </a:r>
        </a:p>
      </dsp:txBody>
      <dsp:txXfrm>
        <a:off x="5927107" y="3134201"/>
        <a:ext cx="1471198" cy="735599"/>
      </dsp:txXfrm>
    </dsp:sp>
    <dsp:sp modelId="{0C18BC53-54C0-7140-9883-A50B56026388}">
      <dsp:nvSpPr>
        <dsp:cNvPr id="0" name=""/>
        <dsp:cNvSpPr/>
      </dsp:nvSpPr>
      <dsp:spPr>
        <a:xfrm>
          <a:off x="5927107" y="4178751"/>
          <a:ext cx="1471198" cy="735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Grotesque" panose="020B0504020202020204" pitchFamily="34" charset="0"/>
            </a:rPr>
            <a:t>Polycythaemia vera, myelofibrosis etc.</a:t>
          </a:r>
        </a:p>
      </dsp:txBody>
      <dsp:txXfrm>
        <a:off x="5927107" y="4178751"/>
        <a:ext cx="1471198" cy="7355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EAAF2-C77D-0E44-9923-1F0034F0029B}">
      <dsp:nvSpPr>
        <dsp:cNvPr id="0" name=""/>
        <dsp:cNvSpPr/>
      </dsp:nvSpPr>
      <dsp:spPr>
        <a:xfrm>
          <a:off x="5353" y="0"/>
          <a:ext cx="5150222" cy="38215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Hodgkin’s Lymphoma</a:t>
          </a:r>
        </a:p>
      </dsp:txBody>
      <dsp:txXfrm>
        <a:off x="5353" y="0"/>
        <a:ext cx="5150222" cy="1146462"/>
      </dsp:txXfrm>
    </dsp:sp>
    <dsp:sp modelId="{2ED61B5F-B15E-9A44-8861-5A040063842C}">
      <dsp:nvSpPr>
        <dsp:cNvPr id="0" name=""/>
        <dsp:cNvSpPr/>
      </dsp:nvSpPr>
      <dsp:spPr>
        <a:xfrm>
          <a:off x="520376" y="1146789"/>
          <a:ext cx="4120177" cy="750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Reed-Sternberg Cells</a:t>
          </a:r>
        </a:p>
      </dsp:txBody>
      <dsp:txXfrm>
        <a:off x="542366" y="1168779"/>
        <a:ext cx="4076197" cy="706800"/>
      </dsp:txXfrm>
    </dsp:sp>
    <dsp:sp modelId="{04D2BCA6-A000-8446-BBF7-074B3DE8B238}">
      <dsp:nvSpPr>
        <dsp:cNvPr id="0" name=""/>
        <dsp:cNvSpPr/>
      </dsp:nvSpPr>
      <dsp:spPr>
        <a:xfrm>
          <a:off x="520376" y="2013074"/>
          <a:ext cx="4120177" cy="750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Skin excoriations</a:t>
          </a:r>
        </a:p>
      </dsp:txBody>
      <dsp:txXfrm>
        <a:off x="542366" y="2035064"/>
        <a:ext cx="4076197" cy="706800"/>
      </dsp:txXfrm>
    </dsp:sp>
    <dsp:sp modelId="{E331C1EF-A0E5-564B-B8C1-9CE163628DED}">
      <dsp:nvSpPr>
        <dsp:cNvPr id="0" name=""/>
        <dsp:cNvSpPr/>
      </dsp:nvSpPr>
      <dsp:spPr>
        <a:xfrm>
          <a:off x="520376" y="2879359"/>
          <a:ext cx="4120177" cy="750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Neutro</a:t>
          </a:r>
          <a:r>
            <a:rPr lang="en-GB" sz="2300" b="1" kern="1200" dirty="0"/>
            <a:t>philia</a:t>
          </a:r>
        </a:p>
      </dsp:txBody>
      <dsp:txXfrm>
        <a:off x="542366" y="2901349"/>
        <a:ext cx="4076197" cy="706800"/>
      </dsp:txXfrm>
    </dsp:sp>
    <dsp:sp modelId="{5601400E-7811-B44A-BD2E-8A452B3EF527}">
      <dsp:nvSpPr>
        <dsp:cNvPr id="0" name=""/>
        <dsp:cNvSpPr/>
      </dsp:nvSpPr>
      <dsp:spPr>
        <a:xfrm>
          <a:off x="5547196" y="0"/>
          <a:ext cx="5150222" cy="38215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Non-Hodgkin’s Lymphoma</a:t>
          </a:r>
        </a:p>
      </dsp:txBody>
      <dsp:txXfrm>
        <a:off x="5547196" y="0"/>
        <a:ext cx="5150222" cy="1146462"/>
      </dsp:txXfrm>
    </dsp:sp>
    <dsp:sp modelId="{C7B1CF43-611B-954D-93FD-DE10C47A55A0}">
      <dsp:nvSpPr>
        <dsp:cNvPr id="0" name=""/>
        <dsp:cNvSpPr/>
      </dsp:nvSpPr>
      <dsp:spPr>
        <a:xfrm>
          <a:off x="6056865" y="1146789"/>
          <a:ext cx="4120177" cy="750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NO Reed-Sternberg Cells</a:t>
          </a:r>
        </a:p>
      </dsp:txBody>
      <dsp:txXfrm>
        <a:off x="6078855" y="1168779"/>
        <a:ext cx="4076197" cy="706800"/>
      </dsp:txXfrm>
    </dsp:sp>
    <dsp:sp modelId="{068B964B-5C40-B74B-AA82-0433D32CD879}">
      <dsp:nvSpPr>
        <dsp:cNvPr id="0" name=""/>
        <dsp:cNvSpPr/>
      </dsp:nvSpPr>
      <dsp:spPr>
        <a:xfrm>
          <a:off x="6056865" y="2013074"/>
          <a:ext cx="4120177" cy="750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Skin rashes e.g. mycosis fungoides</a:t>
          </a:r>
        </a:p>
      </dsp:txBody>
      <dsp:txXfrm>
        <a:off x="6078855" y="2035064"/>
        <a:ext cx="4076197" cy="706800"/>
      </dsp:txXfrm>
    </dsp:sp>
    <dsp:sp modelId="{834B0061-CA35-2746-A3DF-DBF96405B408}">
      <dsp:nvSpPr>
        <dsp:cNvPr id="0" name=""/>
        <dsp:cNvSpPr/>
      </dsp:nvSpPr>
      <dsp:spPr>
        <a:xfrm>
          <a:off x="6056865" y="2879359"/>
          <a:ext cx="4120177" cy="750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Neutro</a:t>
          </a:r>
          <a:r>
            <a:rPr lang="en-GB" sz="2300" b="1" kern="1200" dirty="0"/>
            <a:t>penia</a:t>
          </a:r>
        </a:p>
      </dsp:txBody>
      <dsp:txXfrm>
        <a:off x="6078855" y="2901349"/>
        <a:ext cx="4076197" cy="70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non- functional mature blood cells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Normal RBC – no nucleus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Based on picture it does </a:t>
            </a:r>
            <a:endParaRPr dirty="0"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366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6443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419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1005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SG" dirty="0"/>
              <a:t>Production STOPS at myeloblast = no basophil, neutrophil and eosinophil</a:t>
            </a:r>
            <a:endParaRPr dirty="0"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5300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2" name="Google Shape;142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2609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88337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2" name="Google Shape;142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4051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11107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2" name="Google Shape;142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5523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2021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4f42a8a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14f42a8a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2" name="Google Shape;142;g14f42a8af8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9164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773910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24899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45893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60942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7573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2" name="Google Shape;13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035410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61274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SG" dirty="0"/>
              <a:t>What are some questions you would ask </a:t>
            </a:r>
            <a:endParaRPr dirty="0"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2667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0169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1521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1674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SG" dirty="0"/>
              <a:t>Hb H = Barts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SG" dirty="0"/>
              <a:t>Splenectomy = decrease consumption of RBC &amp; reduce transfusion complications </a:t>
            </a:r>
            <a:endParaRPr dirty="0"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3599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SG" dirty="0"/>
              <a:t>LDH – enzyme of cell turnover = loads of RBC breaking down = haemolysis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SG" dirty="0"/>
              <a:t>Haptoglobin = Protein that binds to free Haem – when RBC breaks down, its components are released </a:t>
            </a:r>
            <a:r>
              <a:rPr lang="en-SG" dirty="0">
                <a:sym typeface="Wingdings" panose="05000000000000000000" pitchFamily="2" charset="2"/>
              </a:rPr>
              <a:t> haptoglobin binds to it to prevent ROS </a:t>
            </a:r>
            <a:endParaRPr dirty="0"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967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5401733" y="5046132"/>
            <a:ext cx="1744133" cy="6293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5061475" y="5675530"/>
            <a:ext cx="2734500" cy="6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2022/2023</a:t>
            </a:r>
            <a:endParaRPr sz="3200" b="1" i="0" u="none" strike="noStrike" cap="none">
              <a:solidFill>
                <a:srgbClr val="2932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9633" y="450064"/>
            <a:ext cx="4192731" cy="4192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8035" y="-875912"/>
            <a:ext cx="7475929" cy="7475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78296" y="54918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2623107" y="309118"/>
            <a:ext cx="6309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Normocytic </a:t>
            </a:r>
            <a:r>
              <a:rPr lang="en-US" sz="36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Anaemia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23A240-931C-48FF-8EFA-9E89F952397B}"/>
              </a:ext>
            </a:extLst>
          </p:cNvPr>
          <p:cNvSpPr txBox="1"/>
          <p:nvPr/>
        </p:nvSpPr>
        <p:spPr>
          <a:xfrm>
            <a:off x="278296" y="861219"/>
            <a:ext cx="2462534" cy="3052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80- 100 (Normocytic)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179BE6-F894-47C6-BDC7-2B59383A93F5}"/>
              </a:ext>
            </a:extLst>
          </p:cNvPr>
          <p:cNvGrpSpPr/>
          <p:nvPr/>
        </p:nvGrpSpPr>
        <p:grpSpPr>
          <a:xfrm>
            <a:off x="7053051" y="4142039"/>
            <a:ext cx="4633358" cy="1506818"/>
            <a:chOff x="7258930" y="4319114"/>
            <a:chExt cx="2550687" cy="1005506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D76ABD3-8E90-418C-8BB6-C58083A7B4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9038" y="4346667"/>
              <a:ext cx="1" cy="2196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604722-1FDA-458B-8A0C-9F08FBC233E1}"/>
                </a:ext>
              </a:extLst>
            </p:cNvPr>
            <p:cNvSpPr txBox="1"/>
            <p:nvPr/>
          </p:nvSpPr>
          <p:spPr>
            <a:xfrm>
              <a:off x="7414410" y="4319114"/>
              <a:ext cx="2395207" cy="1005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LDH, </a:t>
              </a:r>
              <a:r>
                <a:rPr lang="en-US" sz="2400" dirty="0" err="1"/>
                <a:t>Unconj</a:t>
              </a:r>
              <a:r>
                <a:rPr lang="en-US" sz="2400" dirty="0"/>
                <a:t> </a:t>
              </a:r>
              <a:r>
                <a:rPr lang="en-US" sz="2400" dirty="0" err="1"/>
                <a:t>bili</a:t>
              </a:r>
              <a:endParaRPr lang="en-US" sz="2400" dirty="0"/>
            </a:p>
            <a:p>
              <a:r>
                <a:rPr lang="en-US" sz="2400" dirty="0"/>
                <a:t>Haptoglobin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80E3C53-3E7A-470D-AE1F-52E823D187DD}"/>
                </a:ext>
              </a:extLst>
            </p:cNvPr>
            <p:cNvCxnSpPr>
              <a:cxnSpLocks/>
            </p:cNvCxnSpPr>
            <p:nvPr/>
          </p:nvCxnSpPr>
          <p:spPr>
            <a:xfrm>
              <a:off x="7258930" y="4656406"/>
              <a:ext cx="0" cy="20876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94FEA5C-7FD0-4E20-9B0F-E1A508435876}"/>
              </a:ext>
            </a:extLst>
          </p:cNvPr>
          <p:cNvCxnSpPr>
            <a:cxnSpLocks/>
          </p:cNvCxnSpPr>
          <p:nvPr/>
        </p:nvCxnSpPr>
        <p:spPr>
          <a:xfrm>
            <a:off x="6324421" y="2214517"/>
            <a:ext cx="0" cy="213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FBB7ABA-DE5A-4B2D-A5F1-2E2414846D9E}"/>
              </a:ext>
            </a:extLst>
          </p:cNvPr>
          <p:cNvCxnSpPr>
            <a:cxnSpLocks/>
          </p:cNvCxnSpPr>
          <p:nvPr/>
        </p:nvCxnSpPr>
        <p:spPr>
          <a:xfrm>
            <a:off x="6340148" y="2988434"/>
            <a:ext cx="0" cy="158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lood Loss Color Line Icon Bleeding Arm Vector Element Injury Concept  Pictogram For Web Mobile App Promo Ui Ux Design Element Stock Illustration  - Download Image Now - iStock">
            <a:extLst>
              <a:ext uri="{FF2B5EF4-FFF2-40B4-BE49-F238E27FC236}">
                <a16:creationId xmlns:a16="http://schemas.microsoft.com/office/drawing/2014/main" id="{58E7B89A-C74A-4312-B242-ECAF1B362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615" y="1417037"/>
            <a:ext cx="2462533" cy="246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CA29F26-50F2-4497-9CBD-4C92FDC543CE}"/>
              </a:ext>
            </a:extLst>
          </p:cNvPr>
          <p:cNvSpPr txBox="1"/>
          <p:nvPr/>
        </p:nvSpPr>
        <p:spPr>
          <a:xfrm>
            <a:off x="402590" y="1792442"/>
            <a:ext cx="24368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Common Causes: </a:t>
            </a:r>
          </a:p>
          <a:p>
            <a:r>
              <a:rPr lang="en-US" sz="2000" dirty="0" err="1"/>
              <a:t>Haemolysis</a:t>
            </a:r>
            <a:endParaRPr lang="en-US" sz="2000" dirty="0"/>
          </a:p>
          <a:p>
            <a:r>
              <a:rPr lang="en-US" sz="2000" dirty="0"/>
              <a:t>CKD</a:t>
            </a:r>
          </a:p>
          <a:p>
            <a:r>
              <a:rPr lang="en-US" sz="2000" dirty="0"/>
              <a:t>Blood Loss </a:t>
            </a:r>
          </a:p>
          <a:p>
            <a:r>
              <a:rPr lang="en-US" sz="2000" dirty="0" err="1"/>
              <a:t>Haem</a:t>
            </a:r>
            <a:r>
              <a:rPr lang="en-US" sz="2000" dirty="0"/>
              <a:t> Malignancy</a:t>
            </a:r>
          </a:p>
          <a:p>
            <a:r>
              <a:rPr lang="en-US" sz="2000" dirty="0"/>
              <a:t>Aplastic </a:t>
            </a:r>
            <a:r>
              <a:rPr lang="en-US" sz="2000" dirty="0" err="1"/>
              <a:t>Anaemia</a:t>
            </a:r>
            <a:r>
              <a:rPr lang="en-US" sz="2000" dirty="0"/>
              <a:t>  </a:t>
            </a:r>
          </a:p>
        </p:txBody>
      </p:sp>
      <p:pic>
        <p:nvPicPr>
          <p:cNvPr id="1028" name="Picture 4" descr="Jaundice - Pre, Intra, Post-hepatic - Management - TeachMeSurgery">
            <a:extLst>
              <a:ext uri="{FF2B5EF4-FFF2-40B4-BE49-F238E27FC236}">
                <a16:creationId xmlns:a16="http://schemas.microsoft.com/office/drawing/2014/main" id="{0DDF8E8A-C3CD-4AB9-8161-194FB3C1F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46" y="16859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D4178A1-7066-428F-A8FA-628EC16E7F61}"/>
              </a:ext>
            </a:extLst>
          </p:cNvPr>
          <p:cNvSpPr txBox="1"/>
          <p:nvPr/>
        </p:nvSpPr>
        <p:spPr>
          <a:xfrm>
            <a:off x="1786259" y="4177489"/>
            <a:ext cx="3991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What is the virus causing Aplastic </a:t>
            </a:r>
            <a:r>
              <a:rPr lang="en-US" b="1" u="sng" dirty="0" err="1"/>
              <a:t>Anaemia</a:t>
            </a:r>
            <a:r>
              <a:rPr lang="en-US" b="1" u="sng" dirty="0"/>
              <a:t>?</a:t>
            </a:r>
          </a:p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0E2B16-1480-47D1-AD8A-49CCE314DF26}"/>
              </a:ext>
            </a:extLst>
          </p:cNvPr>
          <p:cNvSpPr txBox="1"/>
          <p:nvPr/>
        </p:nvSpPr>
        <p:spPr>
          <a:xfrm>
            <a:off x="6796717" y="3563961"/>
            <a:ext cx="3728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What are some markers for cell turnover?</a:t>
            </a:r>
            <a:endParaRPr lang="en-US" dirty="0"/>
          </a:p>
        </p:txBody>
      </p:sp>
      <p:pic>
        <p:nvPicPr>
          <p:cNvPr id="1030" name="Picture 6" descr="Parvovirus infection - Symptoms and causes - Mayo Clinic">
            <a:extLst>
              <a:ext uri="{FF2B5EF4-FFF2-40B4-BE49-F238E27FC236}">
                <a16:creationId xmlns:a16="http://schemas.microsoft.com/office/drawing/2014/main" id="{52377DDE-9EAA-471A-B45C-79E7954E0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375" y="4647493"/>
            <a:ext cx="3055662" cy="20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61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78296" y="54918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2623107" y="309118"/>
            <a:ext cx="6309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Macrocytic </a:t>
            </a:r>
            <a:r>
              <a:rPr lang="en-US" sz="36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Anaemia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5369E6-D6AC-4F1C-805C-50D585D388C5}"/>
              </a:ext>
            </a:extLst>
          </p:cNvPr>
          <p:cNvSpPr txBox="1"/>
          <p:nvPr/>
        </p:nvSpPr>
        <p:spPr>
          <a:xfrm>
            <a:off x="278296" y="892685"/>
            <a:ext cx="2192267" cy="3052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&gt; 100 (Macrocytic) </a:t>
            </a:r>
          </a:p>
        </p:txBody>
      </p:sp>
      <p:pic>
        <p:nvPicPr>
          <p:cNvPr id="2050" name="Picture 2" descr="Megaloblastic anemia - Wikipedia">
            <a:extLst>
              <a:ext uri="{FF2B5EF4-FFF2-40B4-BE49-F238E27FC236}">
                <a16:creationId xmlns:a16="http://schemas.microsoft.com/office/drawing/2014/main" id="{1418AF1C-0C7D-4572-A60A-22DB99993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38" y="1478470"/>
            <a:ext cx="2932720" cy="232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610059-E0BF-4258-B129-D9DF66C81FE5}"/>
              </a:ext>
            </a:extLst>
          </p:cNvPr>
          <p:cNvSpPr txBox="1"/>
          <p:nvPr/>
        </p:nvSpPr>
        <p:spPr>
          <a:xfrm>
            <a:off x="175037" y="4083294"/>
            <a:ext cx="288278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Megaloblasts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DEA209-AE30-42DD-A768-2A537389E38B}"/>
              </a:ext>
            </a:extLst>
          </p:cNvPr>
          <p:cNvSpPr txBox="1"/>
          <p:nvPr/>
        </p:nvSpPr>
        <p:spPr>
          <a:xfrm>
            <a:off x="3251705" y="1176564"/>
            <a:ext cx="89402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62 year old comes into ED unsteady on his feet. He smells of alcohol</a:t>
            </a:r>
          </a:p>
          <a:p>
            <a:r>
              <a:rPr lang="en-US" sz="2400" dirty="0"/>
              <a:t>He seems confused and has nystagmus. </a:t>
            </a:r>
          </a:p>
          <a:p>
            <a:endParaRPr lang="en-US" sz="2400" dirty="0"/>
          </a:p>
          <a:p>
            <a:r>
              <a:rPr lang="en-US" sz="2400" dirty="0"/>
              <a:t>His blood tests revealed the following: </a:t>
            </a:r>
          </a:p>
          <a:p>
            <a:r>
              <a:rPr lang="en-US" sz="2400" dirty="0"/>
              <a:t>Hb 80g/dL (135-180)</a:t>
            </a:r>
          </a:p>
          <a:p>
            <a:r>
              <a:rPr lang="en-US" sz="2400" dirty="0"/>
              <a:t>MCV 120 (80-100)</a:t>
            </a:r>
          </a:p>
          <a:p>
            <a:r>
              <a:rPr lang="en-US" sz="2400" dirty="0"/>
              <a:t>T4 30 (9-18)</a:t>
            </a:r>
          </a:p>
          <a:p>
            <a:r>
              <a:rPr lang="en-US" sz="2400" dirty="0"/>
              <a:t>TSH 0.1 (0.5-5.5)</a:t>
            </a:r>
          </a:p>
          <a:p>
            <a:endParaRPr lang="en-US" sz="2400" dirty="0"/>
          </a:p>
          <a:p>
            <a:r>
              <a:rPr lang="en-US" sz="2000" dirty="0"/>
              <a:t>Which of the following is a most likely cause of his </a:t>
            </a:r>
            <a:r>
              <a:rPr lang="en-US" sz="2000" dirty="0" err="1"/>
              <a:t>anaemia</a:t>
            </a:r>
            <a:endParaRPr lang="en-US" sz="2000" dirty="0"/>
          </a:p>
          <a:p>
            <a:r>
              <a:rPr lang="en-US" sz="2000" dirty="0"/>
              <a:t>B12 Deficiency </a:t>
            </a:r>
          </a:p>
          <a:p>
            <a:r>
              <a:rPr lang="en-US" sz="2000" dirty="0"/>
              <a:t>Hypothyroidism </a:t>
            </a:r>
          </a:p>
          <a:p>
            <a:r>
              <a:rPr lang="en-US" sz="2000" dirty="0"/>
              <a:t>Liver Disease</a:t>
            </a:r>
          </a:p>
          <a:p>
            <a:r>
              <a:rPr lang="en-US" sz="2000" dirty="0"/>
              <a:t>Alcohol </a:t>
            </a:r>
          </a:p>
          <a:p>
            <a:r>
              <a:rPr lang="en-US" sz="2000" dirty="0"/>
              <a:t>Fe Deficiency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526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78296" y="54918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2623107" y="309118"/>
            <a:ext cx="6309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Macrocytic </a:t>
            </a:r>
            <a:r>
              <a:rPr lang="en-US" sz="36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Anaemia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5369E6-D6AC-4F1C-805C-50D585D388C5}"/>
              </a:ext>
            </a:extLst>
          </p:cNvPr>
          <p:cNvSpPr txBox="1"/>
          <p:nvPr/>
        </p:nvSpPr>
        <p:spPr>
          <a:xfrm>
            <a:off x="278296" y="892685"/>
            <a:ext cx="2192267" cy="3052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&gt; 100 (Macrocytic) </a:t>
            </a:r>
          </a:p>
        </p:txBody>
      </p:sp>
      <p:pic>
        <p:nvPicPr>
          <p:cNvPr id="2050" name="Picture 2" descr="Megaloblastic anemia - Wikipedia">
            <a:extLst>
              <a:ext uri="{FF2B5EF4-FFF2-40B4-BE49-F238E27FC236}">
                <a16:creationId xmlns:a16="http://schemas.microsoft.com/office/drawing/2014/main" id="{1418AF1C-0C7D-4572-A60A-22DB99993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38" y="1478470"/>
            <a:ext cx="2932720" cy="232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610059-E0BF-4258-B129-D9DF66C81FE5}"/>
              </a:ext>
            </a:extLst>
          </p:cNvPr>
          <p:cNvSpPr txBox="1"/>
          <p:nvPr/>
        </p:nvSpPr>
        <p:spPr>
          <a:xfrm>
            <a:off x="175037" y="4083294"/>
            <a:ext cx="288278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Megaloblasts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94A85B-9E0D-4C95-8138-91236B06AE95}"/>
              </a:ext>
            </a:extLst>
          </p:cNvPr>
          <p:cNvSpPr txBox="1"/>
          <p:nvPr/>
        </p:nvSpPr>
        <p:spPr>
          <a:xfrm>
            <a:off x="7547552" y="2451594"/>
            <a:ext cx="138545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B12/ Folate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AE7192-E2A8-479E-B1B2-15AA9EF43BE1}"/>
              </a:ext>
            </a:extLst>
          </p:cNvPr>
          <p:cNvSpPr txBox="1"/>
          <p:nvPr/>
        </p:nvSpPr>
        <p:spPr>
          <a:xfrm>
            <a:off x="3755024" y="2223808"/>
            <a:ext cx="237319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Liver disease</a:t>
            </a:r>
          </a:p>
          <a:p>
            <a:pPr algn="ctr"/>
            <a:r>
              <a:rPr lang="en-US" sz="2400" dirty="0"/>
              <a:t>Alcohol</a:t>
            </a:r>
          </a:p>
          <a:p>
            <a:pPr algn="ctr"/>
            <a:r>
              <a:rPr lang="en-US" sz="2400" dirty="0"/>
              <a:t>Hypothyroidism</a:t>
            </a:r>
          </a:p>
          <a:p>
            <a:pPr algn="ctr"/>
            <a:r>
              <a:rPr lang="en-US" sz="2400" dirty="0"/>
              <a:t>Myelodysplasia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DC2FEC-1D8A-46AC-832A-F3D881C0561F}"/>
              </a:ext>
            </a:extLst>
          </p:cNvPr>
          <p:cNvSpPr txBox="1"/>
          <p:nvPr/>
        </p:nvSpPr>
        <p:spPr>
          <a:xfrm>
            <a:off x="6798889" y="1530500"/>
            <a:ext cx="288278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Megaloblastic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77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78296" y="54918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2623107" y="309118"/>
            <a:ext cx="6309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Anaemia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3B5E662-3A74-406E-878B-794151EE61A0}"/>
              </a:ext>
            </a:extLst>
          </p:cNvPr>
          <p:cNvSpPr txBox="1"/>
          <p:nvPr/>
        </p:nvSpPr>
        <p:spPr>
          <a:xfrm>
            <a:off x="4441714" y="1133093"/>
            <a:ext cx="3553280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Patient presents with </a:t>
            </a:r>
            <a:r>
              <a:rPr lang="en-US" b="1" dirty="0" err="1"/>
              <a:t>anaemia</a:t>
            </a:r>
            <a:endParaRPr lang="en-US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C90280-B92F-4436-8FA3-43D888C9ABDB}"/>
              </a:ext>
            </a:extLst>
          </p:cNvPr>
          <p:cNvSpPr txBox="1"/>
          <p:nvPr/>
        </p:nvSpPr>
        <p:spPr>
          <a:xfrm>
            <a:off x="5234539" y="1920135"/>
            <a:ext cx="2179764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their MCV?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624F87-95E2-458B-A7E2-81FB3F6B086E}"/>
              </a:ext>
            </a:extLst>
          </p:cNvPr>
          <p:cNvSpPr txBox="1"/>
          <p:nvPr/>
        </p:nvSpPr>
        <p:spPr>
          <a:xfrm>
            <a:off x="931903" y="2552438"/>
            <a:ext cx="2619307" cy="3052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MCV &lt; 80 ( Microcytic)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1D570AE-60CF-41DF-B97F-5B9838DE51C3}"/>
              </a:ext>
            </a:extLst>
          </p:cNvPr>
          <p:cNvSpPr txBox="1"/>
          <p:nvPr/>
        </p:nvSpPr>
        <p:spPr>
          <a:xfrm>
            <a:off x="1359812" y="3043017"/>
            <a:ext cx="1307409" cy="30523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Iron panel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48E8FB6-BBE1-4719-B76C-3012201F41B1}"/>
              </a:ext>
            </a:extLst>
          </p:cNvPr>
          <p:cNvSpPr txBox="1"/>
          <p:nvPr/>
        </p:nvSpPr>
        <p:spPr>
          <a:xfrm>
            <a:off x="5033620" y="2552438"/>
            <a:ext cx="2462534" cy="3052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80- 100 (Normocytic)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1B1C211-0B2A-44A8-BE9A-0ABBA3501509}"/>
              </a:ext>
            </a:extLst>
          </p:cNvPr>
          <p:cNvSpPr txBox="1"/>
          <p:nvPr/>
        </p:nvSpPr>
        <p:spPr>
          <a:xfrm>
            <a:off x="4676149" y="3201246"/>
            <a:ext cx="3163687" cy="3052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What are their reticulocytes?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616821C-32E5-4B60-B88D-A0277D2D55CE}"/>
              </a:ext>
            </a:extLst>
          </p:cNvPr>
          <p:cNvSpPr txBox="1"/>
          <p:nvPr/>
        </p:nvSpPr>
        <p:spPr>
          <a:xfrm>
            <a:off x="5683970" y="3953399"/>
            <a:ext cx="610103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Low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5FDBACE-192E-4943-B886-9A9325B8D483}"/>
              </a:ext>
            </a:extLst>
          </p:cNvPr>
          <p:cNvSpPr txBox="1"/>
          <p:nvPr/>
        </p:nvSpPr>
        <p:spPr>
          <a:xfrm>
            <a:off x="6477314" y="3972852"/>
            <a:ext cx="688009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211406A-5811-494E-89B0-1A349EC7B683}"/>
              </a:ext>
            </a:extLst>
          </p:cNvPr>
          <p:cNvSpPr txBox="1"/>
          <p:nvPr/>
        </p:nvSpPr>
        <p:spPr>
          <a:xfrm>
            <a:off x="1798800" y="4410540"/>
            <a:ext cx="2824235" cy="534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Review other iron studies</a:t>
            </a:r>
          </a:p>
          <a:p>
            <a:pPr algn="ctr"/>
            <a:r>
              <a:rPr lang="en-US" dirty="0"/>
              <a:t>Consider Hb studies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B56A6FC-B856-401B-A30C-AE88E720BC00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6324421" y="1536090"/>
            <a:ext cx="0" cy="384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24AE160-8F6E-4B04-86E5-054D5D3BDFEE}"/>
              </a:ext>
            </a:extLst>
          </p:cNvPr>
          <p:cNvSpPr txBox="1"/>
          <p:nvPr/>
        </p:nvSpPr>
        <p:spPr>
          <a:xfrm>
            <a:off x="205832" y="1259682"/>
            <a:ext cx="3253890" cy="9920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Take a detailed history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Initial </a:t>
            </a:r>
            <a:r>
              <a:rPr lang="en-US" b="1" dirty="0" err="1">
                <a:solidFill>
                  <a:schemeClr val="bg1"/>
                </a:solidFill>
              </a:rPr>
              <a:t>invs</a:t>
            </a:r>
            <a:r>
              <a:rPr lang="en-US" b="1" dirty="0">
                <a:solidFill>
                  <a:schemeClr val="bg1"/>
                </a:solidFill>
              </a:rPr>
              <a:t>- FBC, U/E, LFTS, TFTS, B12/Folate</a:t>
            </a:r>
          </a:p>
          <a:p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1750522-71E0-493A-B3FA-F179F579B15B}"/>
              </a:ext>
            </a:extLst>
          </p:cNvPr>
          <p:cNvSpPr txBox="1"/>
          <p:nvPr/>
        </p:nvSpPr>
        <p:spPr>
          <a:xfrm>
            <a:off x="9251492" y="2552438"/>
            <a:ext cx="2192267" cy="3052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&gt; 100 (Macrocytic)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4F7019B-8AD2-4C68-8A75-58E36E12F579}"/>
              </a:ext>
            </a:extLst>
          </p:cNvPr>
          <p:cNvSpPr txBox="1"/>
          <p:nvPr/>
        </p:nvSpPr>
        <p:spPr>
          <a:xfrm>
            <a:off x="8878264" y="3033214"/>
            <a:ext cx="3177473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Megaloblasts on blood film?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D8B20DB-3E2F-482E-BA92-E58BC89B4989}"/>
              </a:ext>
            </a:extLst>
          </p:cNvPr>
          <p:cNvGrpSpPr/>
          <p:nvPr/>
        </p:nvGrpSpPr>
        <p:grpSpPr>
          <a:xfrm>
            <a:off x="6974842" y="4693713"/>
            <a:ext cx="2032470" cy="534158"/>
            <a:chOff x="7258930" y="4319114"/>
            <a:chExt cx="2032470" cy="646331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551F64B-3DC3-42B9-952B-F9FFD8CF4B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9038" y="4346667"/>
              <a:ext cx="1" cy="2196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2F4DC4A-1380-4E62-A5E9-E84319878E46}"/>
                </a:ext>
              </a:extLst>
            </p:cNvPr>
            <p:cNvSpPr txBox="1"/>
            <p:nvPr/>
          </p:nvSpPr>
          <p:spPr>
            <a:xfrm>
              <a:off x="7414411" y="4319114"/>
              <a:ext cx="18769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LDH, </a:t>
              </a:r>
              <a:r>
                <a:rPr lang="en-US" dirty="0" err="1"/>
                <a:t>Unconj</a:t>
              </a:r>
              <a:r>
                <a:rPr lang="en-US" dirty="0"/>
                <a:t> </a:t>
              </a:r>
              <a:r>
                <a:rPr lang="en-US" dirty="0" err="1"/>
                <a:t>bili</a:t>
              </a:r>
              <a:endParaRPr lang="en-US" dirty="0"/>
            </a:p>
            <a:p>
              <a:r>
                <a:rPr lang="en-US" dirty="0"/>
                <a:t>Haptoglobin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53CB0E3-6273-4455-9D42-2D71ACB76101}"/>
                </a:ext>
              </a:extLst>
            </p:cNvPr>
            <p:cNvCxnSpPr>
              <a:cxnSpLocks/>
            </p:cNvCxnSpPr>
            <p:nvPr/>
          </p:nvCxnSpPr>
          <p:spPr>
            <a:xfrm>
              <a:off x="7258930" y="4656406"/>
              <a:ext cx="0" cy="20876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6315911D-759E-462A-9A90-3422FFB73BFB}"/>
              </a:ext>
            </a:extLst>
          </p:cNvPr>
          <p:cNvSpPr txBox="1"/>
          <p:nvPr/>
        </p:nvSpPr>
        <p:spPr>
          <a:xfrm>
            <a:off x="8597686" y="5248793"/>
            <a:ext cx="537455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957B237-139C-4FDB-B3E9-973498C28395}"/>
              </a:ext>
            </a:extLst>
          </p:cNvPr>
          <p:cNvSpPr txBox="1"/>
          <p:nvPr/>
        </p:nvSpPr>
        <p:spPr>
          <a:xfrm>
            <a:off x="7743963" y="5248793"/>
            <a:ext cx="502061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CB706E1-ECE0-431C-A8B5-1C3CD3EC562F}"/>
              </a:ext>
            </a:extLst>
          </p:cNvPr>
          <p:cNvSpPr txBox="1"/>
          <p:nvPr/>
        </p:nvSpPr>
        <p:spPr>
          <a:xfrm>
            <a:off x="7238696" y="5738436"/>
            <a:ext cx="1281120" cy="3052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Blood loss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D15A96A-5FF3-445E-A0C8-D0875869E215}"/>
              </a:ext>
            </a:extLst>
          </p:cNvPr>
          <p:cNvSpPr txBox="1"/>
          <p:nvPr/>
        </p:nvSpPr>
        <p:spPr>
          <a:xfrm>
            <a:off x="8921420" y="5721729"/>
            <a:ext cx="1382110" cy="3052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/>
              <a:t>Haemolysis</a:t>
            </a:r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CBCF8FA-0FD3-4B2F-BA6F-A694B7CE4C7A}"/>
              </a:ext>
            </a:extLst>
          </p:cNvPr>
          <p:cNvSpPr txBox="1"/>
          <p:nvPr/>
        </p:nvSpPr>
        <p:spPr>
          <a:xfrm>
            <a:off x="10611042" y="3311795"/>
            <a:ext cx="537455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FDD3831-90C3-4FF5-AF93-E024CDC1CAF0}"/>
              </a:ext>
            </a:extLst>
          </p:cNvPr>
          <p:cNvSpPr txBox="1"/>
          <p:nvPr/>
        </p:nvSpPr>
        <p:spPr>
          <a:xfrm>
            <a:off x="9942771" y="3310393"/>
            <a:ext cx="502061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0026EE5-2400-4C80-AE8F-D8A54F7A3AC3}"/>
              </a:ext>
            </a:extLst>
          </p:cNvPr>
          <p:cNvSpPr txBox="1"/>
          <p:nvPr/>
        </p:nvSpPr>
        <p:spPr>
          <a:xfrm>
            <a:off x="10916800" y="3802742"/>
            <a:ext cx="1085179" cy="5341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B12/ Folate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3DDDCE5-2D81-400C-B526-3665A3B04B1F}"/>
              </a:ext>
            </a:extLst>
          </p:cNvPr>
          <p:cNvSpPr txBox="1"/>
          <p:nvPr/>
        </p:nvSpPr>
        <p:spPr>
          <a:xfrm>
            <a:off x="8958210" y="3936230"/>
            <a:ext cx="1858842" cy="9920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Liver disease</a:t>
            </a:r>
          </a:p>
          <a:p>
            <a:pPr algn="ctr"/>
            <a:r>
              <a:rPr lang="en-US" dirty="0"/>
              <a:t>Alcohol</a:t>
            </a:r>
          </a:p>
          <a:p>
            <a:pPr algn="ctr"/>
            <a:r>
              <a:rPr lang="en-US" dirty="0"/>
              <a:t>Hypothyroidism</a:t>
            </a:r>
          </a:p>
          <a:p>
            <a:pPr algn="ctr"/>
            <a:r>
              <a:rPr lang="en-US" dirty="0"/>
              <a:t>Myelodysplasia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92A7CFE-04EF-49A2-A23B-EF832AC92A18}"/>
              </a:ext>
            </a:extLst>
          </p:cNvPr>
          <p:cNvSpPr txBox="1"/>
          <p:nvPr/>
        </p:nvSpPr>
        <p:spPr>
          <a:xfrm>
            <a:off x="53862" y="5975899"/>
            <a:ext cx="1313180" cy="7630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Iron </a:t>
            </a:r>
          </a:p>
          <a:p>
            <a:pPr algn="ctr"/>
            <a:r>
              <a:rPr lang="en-US" dirty="0"/>
              <a:t>deficiency </a:t>
            </a:r>
          </a:p>
          <a:p>
            <a:pPr algn="ctr"/>
            <a:r>
              <a:rPr lang="en-US" dirty="0" err="1"/>
              <a:t>anaemia</a:t>
            </a:r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D4DA3EB-9A27-4D03-90EE-7EEAF939961C}"/>
              </a:ext>
            </a:extLst>
          </p:cNvPr>
          <p:cNvGrpSpPr/>
          <p:nvPr/>
        </p:nvGrpSpPr>
        <p:grpSpPr>
          <a:xfrm>
            <a:off x="190021" y="3758701"/>
            <a:ext cx="1040862" cy="534158"/>
            <a:chOff x="146694" y="3591521"/>
            <a:chExt cx="1040862" cy="646331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B1A0522-BBF2-456C-B71A-8A9D30199A1E}"/>
                </a:ext>
              </a:extLst>
            </p:cNvPr>
            <p:cNvSpPr txBox="1"/>
            <p:nvPr/>
          </p:nvSpPr>
          <p:spPr>
            <a:xfrm>
              <a:off x="146694" y="3591521"/>
              <a:ext cx="10408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 Ferritin </a:t>
              </a:r>
            </a:p>
            <a:p>
              <a:r>
                <a:rPr lang="en-US" dirty="0"/>
                <a:t> TIBC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7FE244C-41DB-4305-AFE1-CFBDAD6893FA}"/>
                </a:ext>
              </a:extLst>
            </p:cNvPr>
            <p:cNvCxnSpPr>
              <a:cxnSpLocks/>
            </p:cNvCxnSpPr>
            <p:nvPr/>
          </p:nvCxnSpPr>
          <p:spPr>
            <a:xfrm>
              <a:off x="198495" y="3671522"/>
              <a:ext cx="0" cy="20876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6353D75E-35EE-4A37-AF0B-41A16B420F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203" y="3898632"/>
              <a:ext cx="0" cy="23104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EC4867F-A5D5-4CA3-975B-CE8BD9F1546B}"/>
              </a:ext>
            </a:extLst>
          </p:cNvPr>
          <p:cNvCxnSpPr>
            <a:cxnSpLocks/>
          </p:cNvCxnSpPr>
          <p:nvPr/>
        </p:nvCxnSpPr>
        <p:spPr>
          <a:xfrm>
            <a:off x="6324421" y="2214517"/>
            <a:ext cx="0" cy="213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A702ED6-6163-4ACA-894D-2329EF6A3F3F}"/>
              </a:ext>
            </a:extLst>
          </p:cNvPr>
          <p:cNvCxnSpPr>
            <a:cxnSpLocks/>
          </p:cNvCxnSpPr>
          <p:nvPr/>
        </p:nvCxnSpPr>
        <p:spPr>
          <a:xfrm>
            <a:off x="6340148" y="2988434"/>
            <a:ext cx="0" cy="158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A2E2F57-3363-430C-8CFC-9BF8904A8623}"/>
              </a:ext>
            </a:extLst>
          </p:cNvPr>
          <p:cNvCxnSpPr>
            <a:cxnSpLocks/>
          </p:cNvCxnSpPr>
          <p:nvPr/>
        </p:nvCxnSpPr>
        <p:spPr>
          <a:xfrm>
            <a:off x="7380906" y="2159586"/>
            <a:ext cx="1836971" cy="353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D23E16C-50FB-4334-ADBE-65D2CD792151}"/>
              </a:ext>
            </a:extLst>
          </p:cNvPr>
          <p:cNvCxnSpPr>
            <a:cxnSpLocks/>
          </p:cNvCxnSpPr>
          <p:nvPr/>
        </p:nvCxnSpPr>
        <p:spPr>
          <a:xfrm flipH="1">
            <a:off x="3584825" y="2150371"/>
            <a:ext cx="1672426" cy="330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071F167-122F-4A1F-A08C-2A2A238A0413}"/>
              </a:ext>
            </a:extLst>
          </p:cNvPr>
          <p:cNvCxnSpPr>
            <a:cxnSpLocks/>
          </p:cNvCxnSpPr>
          <p:nvPr/>
        </p:nvCxnSpPr>
        <p:spPr>
          <a:xfrm flipH="1">
            <a:off x="8002824" y="5316106"/>
            <a:ext cx="392611" cy="288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8924689-02DD-4213-9582-CEC5B5C10DD0}"/>
              </a:ext>
            </a:extLst>
          </p:cNvPr>
          <p:cNvCxnSpPr>
            <a:cxnSpLocks/>
          </p:cNvCxnSpPr>
          <p:nvPr/>
        </p:nvCxnSpPr>
        <p:spPr>
          <a:xfrm>
            <a:off x="6340148" y="3594500"/>
            <a:ext cx="372282" cy="360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67A2E70-C488-44AA-9EFB-1CBB048BBE93}"/>
              </a:ext>
            </a:extLst>
          </p:cNvPr>
          <p:cNvCxnSpPr>
            <a:cxnSpLocks/>
          </p:cNvCxnSpPr>
          <p:nvPr/>
        </p:nvCxnSpPr>
        <p:spPr>
          <a:xfrm>
            <a:off x="8403044" y="5315864"/>
            <a:ext cx="455761" cy="314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980C1DF-3795-4D29-AC3E-547EFBC296EB}"/>
              </a:ext>
            </a:extLst>
          </p:cNvPr>
          <p:cNvCxnSpPr>
            <a:cxnSpLocks/>
          </p:cNvCxnSpPr>
          <p:nvPr/>
        </p:nvCxnSpPr>
        <p:spPr>
          <a:xfrm flipH="1">
            <a:off x="1230883" y="3442723"/>
            <a:ext cx="786079" cy="296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0790237D-40C9-400A-8D52-8150F50390F6}"/>
              </a:ext>
            </a:extLst>
          </p:cNvPr>
          <p:cNvCxnSpPr>
            <a:cxnSpLocks/>
          </p:cNvCxnSpPr>
          <p:nvPr/>
        </p:nvCxnSpPr>
        <p:spPr>
          <a:xfrm>
            <a:off x="2014458" y="3450344"/>
            <a:ext cx="659532" cy="238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D905D21-CD92-4151-B893-6D14151A1C1A}"/>
              </a:ext>
            </a:extLst>
          </p:cNvPr>
          <p:cNvCxnSpPr>
            <a:cxnSpLocks/>
          </p:cNvCxnSpPr>
          <p:nvPr/>
        </p:nvCxnSpPr>
        <p:spPr>
          <a:xfrm flipH="1">
            <a:off x="6024421" y="3601295"/>
            <a:ext cx="315728" cy="337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F0D4DC-BC6A-411D-88A6-31601DB9D8E6}"/>
              </a:ext>
            </a:extLst>
          </p:cNvPr>
          <p:cNvCxnSpPr>
            <a:cxnSpLocks/>
          </p:cNvCxnSpPr>
          <p:nvPr/>
        </p:nvCxnSpPr>
        <p:spPr>
          <a:xfrm>
            <a:off x="6941597" y="4291364"/>
            <a:ext cx="318509" cy="314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4B161BE-3FC5-476C-8E1D-FE9767E00FFD}"/>
              </a:ext>
            </a:extLst>
          </p:cNvPr>
          <p:cNvGrpSpPr/>
          <p:nvPr/>
        </p:nvGrpSpPr>
        <p:grpSpPr>
          <a:xfrm>
            <a:off x="2258181" y="3790291"/>
            <a:ext cx="1159485" cy="510555"/>
            <a:chOff x="2094248" y="3590521"/>
            <a:chExt cx="1159485" cy="617771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FFFA1F2-18B5-40B6-B8F0-1BEA5EFCDC0B}"/>
                </a:ext>
              </a:extLst>
            </p:cNvPr>
            <p:cNvSpPr txBox="1"/>
            <p:nvPr/>
          </p:nvSpPr>
          <p:spPr>
            <a:xfrm>
              <a:off x="2094248" y="3590521"/>
              <a:ext cx="1159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 Ferritin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32DE57F-0693-47FA-88B7-C2832728E989}"/>
                </a:ext>
              </a:extLst>
            </p:cNvPr>
            <p:cNvSpPr txBox="1"/>
            <p:nvPr/>
          </p:nvSpPr>
          <p:spPr>
            <a:xfrm>
              <a:off x="2271421" y="3838960"/>
              <a:ext cx="689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TIBC</a:t>
              </a: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3B8A4303-DE0B-491A-83CA-9A27699FE2DE}"/>
                </a:ext>
              </a:extLst>
            </p:cNvPr>
            <p:cNvCxnSpPr>
              <a:cxnSpLocks/>
            </p:cNvCxnSpPr>
            <p:nvPr/>
          </p:nvCxnSpPr>
          <p:spPr>
            <a:xfrm>
              <a:off x="2270354" y="3901628"/>
              <a:ext cx="0" cy="24399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6ED3C41-470D-48FB-9D8D-EAE96B33AC30}"/>
              </a:ext>
            </a:extLst>
          </p:cNvPr>
          <p:cNvGrpSpPr/>
          <p:nvPr/>
        </p:nvGrpSpPr>
        <p:grpSpPr>
          <a:xfrm>
            <a:off x="3579070" y="5380790"/>
            <a:ext cx="1486567" cy="305233"/>
            <a:chOff x="3726730" y="5057983"/>
            <a:chExt cx="1486567" cy="369332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0503753-EA95-488F-A816-EBE314031DC6}"/>
                </a:ext>
              </a:extLst>
            </p:cNvPr>
            <p:cNvSpPr txBox="1"/>
            <p:nvPr/>
          </p:nvSpPr>
          <p:spPr>
            <a:xfrm>
              <a:off x="3817722" y="5057983"/>
              <a:ext cx="1395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Serum iron </a:t>
              </a: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35323382-C7AA-4267-A44B-6DB82C0128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6730" y="5069896"/>
              <a:ext cx="0" cy="27477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3BB607E-6B09-41A9-8925-482119A3E7F9}"/>
              </a:ext>
            </a:extLst>
          </p:cNvPr>
          <p:cNvGrpSpPr/>
          <p:nvPr/>
        </p:nvGrpSpPr>
        <p:grpSpPr>
          <a:xfrm>
            <a:off x="1747749" y="5456019"/>
            <a:ext cx="1463168" cy="305233"/>
            <a:chOff x="1740826" y="5179925"/>
            <a:chExt cx="1463168" cy="369332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7792F84-F080-4C7C-9FBB-CEBD70D90FD7}"/>
                </a:ext>
              </a:extLst>
            </p:cNvPr>
            <p:cNvSpPr txBox="1"/>
            <p:nvPr/>
          </p:nvSpPr>
          <p:spPr>
            <a:xfrm>
              <a:off x="1808419" y="5179925"/>
              <a:ext cx="1395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Serum iron 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A9A43186-1785-46F2-AB85-ECFD29DB960A}"/>
                </a:ext>
              </a:extLst>
            </p:cNvPr>
            <p:cNvCxnSpPr>
              <a:cxnSpLocks/>
            </p:cNvCxnSpPr>
            <p:nvPr/>
          </p:nvCxnSpPr>
          <p:spPr>
            <a:xfrm>
              <a:off x="1740826" y="5194410"/>
              <a:ext cx="0" cy="34036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52B8C65C-96EF-42C7-B115-4AE1BB06E521}"/>
              </a:ext>
            </a:extLst>
          </p:cNvPr>
          <p:cNvCxnSpPr>
            <a:cxnSpLocks/>
          </p:cNvCxnSpPr>
          <p:nvPr/>
        </p:nvCxnSpPr>
        <p:spPr>
          <a:xfrm>
            <a:off x="584838" y="4425752"/>
            <a:ext cx="0" cy="1294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B8BF4C93-6906-4EA0-9955-42DC0F9B1C6A}"/>
              </a:ext>
            </a:extLst>
          </p:cNvPr>
          <p:cNvCxnSpPr>
            <a:cxnSpLocks/>
          </p:cNvCxnSpPr>
          <p:nvPr/>
        </p:nvCxnSpPr>
        <p:spPr>
          <a:xfrm>
            <a:off x="10527937" y="3395450"/>
            <a:ext cx="304251" cy="320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25719F2-202F-40E8-BF67-BE10FFFBEF08}"/>
              </a:ext>
            </a:extLst>
          </p:cNvPr>
          <p:cNvCxnSpPr>
            <a:cxnSpLocks/>
          </p:cNvCxnSpPr>
          <p:nvPr/>
        </p:nvCxnSpPr>
        <p:spPr>
          <a:xfrm flipH="1">
            <a:off x="10212209" y="3389272"/>
            <a:ext cx="315728" cy="337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96DA7EE-FFC3-4246-B57A-1D4D5675520E}"/>
              </a:ext>
            </a:extLst>
          </p:cNvPr>
          <p:cNvCxnSpPr>
            <a:stCxn id="89" idx="1"/>
          </p:cNvCxnSpPr>
          <p:nvPr/>
        </p:nvCxnSpPr>
        <p:spPr>
          <a:xfrm flipH="1">
            <a:off x="931903" y="3942908"/>
            <a:ext cx="1326278" cy="17955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F9112EE-C6BD-4FEE-8E3C-5F4695A56FBA}"/>
              </a:ext>
            </a:extLst>
          </p:cNvPr>
          <p:cNvCxnSpPr>
            <a:cxnSpLocks/>
          </p:cNvCxnSpPr>
          <p:nvPr/>
        </p:nvCxnSpPr>
        <p:spPr>
          <a:xfrm>
            <a:off x="3252373" y="4955909"/>
            <a:ext cx="372282" cy="360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46BF7DE-561E-4284-A065-9041294C9DE6}"/>
              </a:ext>
            </a:extLst>
          </p:cNvPr>
          <p:cNvCxnSpPr>
            <a:cxnSpLocks/>
          </p:cNvCxnSpPr>
          <p:nvPr/>
        </p:nvCxnSpPr>
        <p:spPr>
          <a:xfrm flipH="1">
            <a:off x="2936646" y="4962704"/>
            <a:ext cx="315728" cy="337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D5F60233-6349-4B3A-983F-1E782292E40B}"/>
              </a:ext>
            </a:extLst>
          </p:cNvPr>
          <p:cNvSpPr txBox="1"/>
          <p:nvPr/>
        </p:nvSpPr>
        <p:spPr>
          <a:xfrm>
            <a:off x="1706938" y="5981803"/>
            <a:ext cx="1326276" cy="7630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Anaemia</a:t>
            </a:r>
            <a:r>
              <a:rPr lang="en-US" dirty="0"/>
              <a:t> of chronic disease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687E026-6C9E-444E-B74E-AC55EAE0F34F}"/>
              </a:ext>
            </a:extLst>
          </p:cNvPr>
          <p:cNvSpPr txBox="1"/>
          <p:nvPr/>
        </p:nvSpPr>
        <p:spPr>
          <a:xfrm>
            <a:off x="3404631" y="5924056"/>
            <a:ext cx="1829675" cy="3052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Thalassaemia</a:t>
            </a:r>
            <a:endParaRPr 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2AD4832-691C-4B42-B3D3-E0987350A7B6}"/>
              </a:ext>
            </a:extLst>
          </p:cNvPr>
          <p:cNvSpPr txBox="1"/>
          <p:nvPr/>
        </p:nvSpPr>
        <p:spPr>
          <a:xfrm>
            <a:off x="3852483" y="6248592"/>
            <a:ext cx="1030731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8D4A6C9-52C3-4E38-BEE7-BE3427BEDF70}"/>
              </a:ext>
            </a:extLst>
          </p:cNvPr>
          <p:cNvSpPr txBox="1"/>
          <p:nvPr/>
        </p:nvSpPr>
        <p:spPr>
          <a:xfrm>
            <a:off x="3273635" y="6553352"/>
            <a:ext cx="2091666" cy="2543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Sideroblastic </a:t>
            </a:r>
            <a:r>
              <a:rPr lang="en-US" sz="1400" dirty="0" err="1"/>
              <a:t>anaemia</a:t>
            </a:r>
            <a:endParaRPr lang="en-US" sz="140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9353238-9040-4FA3-BE39-F589995C3DF7}"/>
              </a:ext>
            </a:extLst>
          </p:cNvPr>
          <p:cNvSpPr txBox="1"/>
          <p:nvPr/>
        </p:nvSpPr>
        <p:spPr>
          <a:xfrm>
            <a:off x="5347161" y="4557887"/>
            <a:ext cx="1461951" cy="12209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CKD</a:t>
            </a:r>
          </a:p>
          <a:p>
            <a:pPr algn="ctr"/>
            <a:r>
              <a:rPr lang="en-US" dirty="0" err="1"/>
              <a:t>Haem</a:t>
            </a:r>
            <a:r>
              <a:rPr lang="en-US" dirty="0"/>
              <a:t> </a:t>
            </a:r>
            <a:r>
              <a:rPr lang="en-US" dirty="0" err="1"/>
              <a:t>Malig</a:t>
            </a:r>
            <a:endParaRPr lang="en-US" dirty="0"/>
          </a:p>
          <a:p>
            <a:pPr algn="ctr"/>
            <a:r>
              <a:rPr lang="en-US" dirty="0"/>
              <a:t>Mixed </a:t>
            </a:r>
            <a:r>
              <a:rPr lang="en-US" dirty="0" err="1"/>
              <a:t>pict</a:t>
            </a:r>
            <a:endParaRPr lang="en-US" dirty="0"/>
          </a:p>
          <a:p>
            <a:pPr algn="ctr"/>
            <a:r>
              <a:rPr lang="en-US" dirty="0"/>
              <a:t>Endocrine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78296" y="54918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GB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2623107" y="309118"/>
            <a:ext cx="63099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4C73338-9675-46D8-BFBC-4EC324A3D2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1422944"/>
              </p:ext>
            </p:extLst>
          </p:nvPr>
        </p:nvGraphicFramePr>
        <p:xfrm>
          <a:off x="1051560" y="1691640"/>
          <a:ext cx="9397314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Google Shape;127;p5">
            <a:extLst>
              <a:ext uri="{FF2B5EF4-FFF2-40B4-BE49-F238E27FC236}">
                <a16:creationId xmlns:a16="http://schemas.microsoft.com/office/drawing/2014/main" id="{0D2D50F6-671B-44CE-8F26-1177EE0FD3F8}"/>
              </a:ext>
            </a:extLst>
          </p:cNvPr>
          <p:cNvSpPr txBox="1"/>
          <p:nvPr/>
        </p:nvSpPr>
        <p:spPr>
          <a:xfrm>
            <a:off x="2775507" y="345143"/>
            <a:ext cx="6309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Blood Cancers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0754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78296" y="54918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2623107" y="309118"/>
            <a:ext cx="6309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Blood Cancers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Content Placeholder 4" descr="Diagram, timeline&#10;&#10;Description automatically generated">
            <a:extLst>
              <a:ext uri="{FF2B5EF4-FFF2-40B4-BE49-F238E27FC236}">
                <a16:creationId xmlns:a16="http://schemas.microsoft.com/office/drawing/2014/main" id="{FD80F053-E3FB-4935-B00A-7928BDB0B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86" y="1405864"/>
            <a:ext cx="8186627" cy="5397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425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78296" y="54918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2623107" y="309118"/>
            <a:ext cx="6309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Acute Myeloid </a:t>
            </a:r>
            <a:r>
              <a:rPr lang="en-US" sz="36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Leukaemia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Content Placeholder 4" descr="Diagram, timeline&#10;&#10;Description automatically generated">
            <a:extLst>
              <a:ext uri="{FF2B5EF4-FFF2-40B4-BE49-F238E27FC236}">
                <a16:creationId xmlns:a16="http://schemas.microsoft.com/office/drawing/2014/main" id="{FD80F053-E3FB-4935-B00A-7928BDB0B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86" y="1405864"/>
            <a:ext cx="8186627" cy="53972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C6504BC3-08C9-4ECC-A89F-7319416CEBFA}"/>
              </a:ext>
            </a:extLst>
          </p:cNvPr>
          <p:cNvSpPr/>
          <p:nvPr/>
        </p:nvSpPr>
        <p:spPr bwMode="auto">
          <a:xfrm>
            <a:off x="4618274" y="3508541"/>
            <a:ext cx="920080" cy="697699"/>
          </a:xfrm>
          <a:prstGeom prst="fram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37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4f42a8af8d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AML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146" name="Google Shape;146;g14f42a8af8d_0_0"/>
          <p:cNvGraphicFramePr/>
          <p:nvPr>
            <p:extLst>
              <p:ext uri="{D42A27DB-BD31-4B8C-83A1-F6EECF244321}">
                <p14:modId xmlns:p14="http://schemas.microsoft.com/office/powerpoint/2010/main" val="52210078"/>
              </p:ext>
            </p:extLst>
          </p:nvPr>
        </p:nvGraphicFramePr>
        <p:xfrm>
          <a:off x="914303" y="1873715"/>
          <a:ext cx="10341125" cy="5129806"/>
        </p:xfrm>
        <a:graphic>
          <a:graphicData uri="http://schemas.openxmlformats.org/drawingml/2006/table">
            <a:tbl>
              <a:tblPr>
                <a:noFill/>
                <a:tableStyleId>{26062E19-8FC7-4E47-9451-112187F1B139}</a:tableStyleId>
              </a:tblPr>
              <a:tblGrid>
                <a:gridCol w="468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7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DISEASE NAME</a:t>
                      </a:r>
                      <a:endParaRPr sz="1800" u="none" strike="noStrike" cap="none" dirty="0"/>
                    </a:p>
                  </a:txBody>
                  <a:tcPr marL="102483" marR="102483" marT="102483" marB="10248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Acute Myeloid Leukaemia</a:t>
                      </a:r>
                      <a:endParaRPr sz="1800" u="none" strike="noStrike" cap="none" dirty="0"/>
                    </a:p>
                  </a:txBody>
                  <a:tcPr marL="102483" marR="102483" marT="102483" marB="10248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1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DEFINITION, CAUSE/S &amp; RISK FACTORS</a:t>
                      </a:r>
                      <a:endParaRPr sz="1800" u="none" strike="noStrike" cap="none"/>
                    </a:p>
                  </a:txBody>
                  <a:tcPr marL="102483" marR="102483" marT="102483" marB="10248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Proliferation of myeloblasts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RFx: Age, Down Syndrome, Chemotherapy, Irradiation</a:t>
                      </a:r>
                      <a:endParaRPr sz="1800" u="none" strike="noStrike" cap="none" dirty="0"/>
                    </a:p>
                  </a:txBody>
                  <a:tcPr marL="102483" marR="102483" marT="102483" marB="10248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1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PATHOPHYSIOLOGY (IF APPLICABLE)</a:t>
                      </a:r>
                      <a:endParaRPr sz="1800" u="none" strike="noStrike" cap="none"/>
                    </a:p>
                  </a:txBody>
                  <a:tcPr marL="102483" marR="102483" marT="102483" marB="10248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Rapid Proliferation of Myeloblasts</a:t>
                      </a:r>
                      <a:endParaRPr sz="1800" u="none" strike="noStrike" cap="none" dirty="0"/>
                    </a:p>
                  </a:txBody>
                  <a:tcPr marL="102483" marR="102483" marT="102483" marB="10248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03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PRESENTATION (Sx)</a:t>
                      </a:r>
                      <a:endParaRPr sz="1800" u="none" strike="noStrike" cap="none"/>
                    </a:p>
                  </a:txBody>
                  <a:tcPr marL="102483" marR="102483" marT="102483" marB="10248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Bone Marrow Failure: Neutropenia, Anaemia, Thrombocytopenia 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Tissue Infiltration: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*Swollen Gums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*Splenomegaly </a:t>
                      </a:r>
                      <a:endParaRPr sz="1800" u="none" strike="noStrike" cap="none" dirty="0"/>
                    </a:p>
                  </a:txBody>
                  <a:tcPr marL="102483" marR="102483" marT="102483" marB="10248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11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DIAGNOSIS &amp; INVESTIGATIONS (Ix)</a:t>
                      </a:r>
                      <a:endParaRPr sz="1800" u="none" strike="noStrike" cap="none"/>
                    </a:p>
                  </a:txBody>
                  <a:tcPr marL="102483" marR="102483" marT="102483" marB="10248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Auer Rods on Cytology</a:t>
                      </a:r>
                      <a:endParaRPr sz="1800" u="none" strike="noStrike" cap="none" dirty="0"/>
                    </a:p>
                  </a:txBody>
                  <a:tcPr marL="102483" marR="102483" marT="102483" marB="10248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428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78296" y="54918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1874961" y="309118"/>
            <a:ext cx="818662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400" dirty="0">
                <a:solidFill>
                  <a:srgbClr val="FFFFFF"/>
                </a:solidFill>
              </a:rPr>
              <a:t>Chronic Myeloid </a:t>
            </a:r>
            <a:r>
              <a:rPr lang="en-US" sz="4400" dirty="0" err="1">
                <a:solidFill>
                  <a:srgbClr val="FFFFFF"/>
                </a:solidFill>
              </a:rPr>
              <a:t>Leukaemia</a:t>
            </a:r>
            <a:endParaRPr sz="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Content Placeholder 4" descr="Diagram, timeline&#10;&#10;Description automatically generated">
            <a:extLst>
              <a:ext uri="{FF2B5EF4-FFF2-40B4-BE49-F238E27FC236}">
                <a16:creationId xmlns:a16="http://schemas.microsoft.com/office/drawing/2014/main" id="{FD80F053-E3FB-4935-B00A-7928BDB0B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86" y="1405864"/>
            <a:ext cx="8186627" cy="53972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C6504BC3-08C9-4ECC-A89F-7319416CEBFA}"/>
              </a:ext>
            </a:extLst>
          </p:cNvPr>
          <p:cNvSpPr/>
          <p:nvPr/>
        </p:nvSpPr>
        <p:spPr bwMode="auto">
          <a:xfrm>
            <a:off x="3690851" y="2477767"/>
            <a:ext cx="1332118" cy="697699"/>
          </a:xfrm>
          <a:prstGeom prst="fram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788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4f42a8af8d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CML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146" name="Google Shape;146;g14f42a8af8d_0_0"/>
          <p:cNvGraphicFramePr/>
          <p:nvPr>
            <p:extLst>
              <p:ext uri="{D42A27DB-BD31-4B8C-83A1-F6EECF244321}">
                <p14:modId xmlns:p14="http://schemas.microsoft.com/office/powerpoint/2010/main" val="1595023179"/>
              </p:ext>
            </p:extLst>
          </p:nvPr>
        </p:nvGraphicFramePr>
        <p:xfrm>
          <a:off x="1113812" y="1873715"/>
          <a:ext cx="9914533" cy="5203787"/>
        </p:xfrm>
        <a:graphic>
          <a:graphicData uri="http://schemas.openxmlformats.org/drawingml/2006/table">
            <a:tbl>
              <a:tblPr>
                <a:noFill/>
                <a:tableStyleId>{26062E19-8FC7-4E47-9451-112187F1B139}</a:tableStyleId>
              </a:tblPr>
              <a:tblGrid>
                <a:gridCol w="4489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4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9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DISEASE NAME</a:t>
                      </a:r>
                      <a:endParaRPr sz="1800" u="none" strike="noStrike" cap="none" dirty="0"/>
                    </a:p>
                  </a:txBody>
                  <a:tcPr marL="110216" marR="110216" marT="110216" marB="11021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Chronic Myeloid Leukaemia</a:t>
                      </a:r>
                      <a:endParaRPr sz="1800" u="none" strike="noStrike" cap="none" dirty="0"/>
                    </a:p>
                  </a:txBody>
                  <a:tcPr marL="110216" marR="110216" marT="110216" marB="1102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07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DEFINITION, CAUSE/S &amp; RISK FACTORS</a:t>
                      </a:r>
                      <a:endParaRPr sz="1800" u="none" strike="noStrike" cap="none"/>
                    </a:p>
                  </a:txBody>
                  <a:tcPr marL="110216" marR="110216" marT="110216" marB="11021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>
                          <a:sym typeface="Wingdings" panose="05000000000000000000" pitchFamily="2" charset="2"/>
                        </a:rPr>
                        <a:t>Excess RBC, platelets, WBC production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>
                          <a:sym typeface="Wingdings" panose="05000000000000000000" pitchFamily="2" charset="2"/>
                        </a:rPr>
                        <a:t>RFx: M, Philadelphia Chromosome t(9:22) [BCR-ABL Gene]</a:t>
                      </a:r>
                      <a:endParaRPr sz="1800" u="none" strike="noStrike" cap="none" dirty="0"/>
                    </a:p>
                  </a:txBody>
                  <a:tcPr marL="110216" marR="110216" marT="110216" marB="1102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1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PATHOPHYSIOLOGY (IF APPLICABLE)</a:t>
                      </a:r>
                      <a:endParaRPr sz="1800" u="none" strike="noStrike" cap="none"/>
                    </a:p>
                  </a:txBody>
                  <a:tcPr marL="110216" marR="110216" marT="110216" marB="11021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2800" b="1" u="none" strike="noStrike" cap="none" dirty="0"/>
                        <a:t>Overproduction</a:t>
                      </a:r>
                      <a:r>
                        <a:rPr lang="en-SG" sz="1800" u="none" strike="noStrike" cap="none" dirty="0"/>
                        <a:t> of Myeloid Progenitor </a:t>
                      </a:r>
                      <a:endParaRPr sz="1800" u="none" strike="noStrike" cap="none" dirty="0"/>
                    </a:p>
                  </a:txBody>
                  <a:tcPr marL="110216" marR="110216" marT="110216" marB="1102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92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PRESENTATION (Sx)</a:t>
                      </a:r>
                      <a:endParaRPr sz="1800" u="none" strike="noStrike" cap="none"/>
                    </a:p>
                  </a:txBody>
                  <a:tcPr marL="110216" marR="110216" marT="110216" marB="11021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Splenomegaly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 err="1"/>
                        <a:t>Hyperviscosity</a:t>
                      </a:r>
                      <a:r>
                        <a:rPr lang="en-SG" sz="1800" u="none" strike="noStrike" cap="none" dirty="0"/>
                        <a:t> – headaches, thrombotic events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Bone Marrow Failure – same as AML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Hypermetabolic – weight loss, malaise, night sweats </a:t>
                      </a:r>
                      <a:endParaRPr sz="1800" u="none" strike="noStrike" cap="none" dirty="0"/>
                    </a:p>
                  </a:txBody>
                  <a:tcPr marL="110216" marR="110216" marT="110216" marB="1102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91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DIAGNOSIS &amp; INVESTIGATIONS (Ix)</a:t>
                      </a:r>
                      <a:endParaRPr sz="1800" u="none" strike="noStrike" cap="none"/>
                    </a:p>
                  </a:txBody>
                  <a:tcPr marL="110216" marR="110216" marT="110216" marB="11021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Genetic tests for BCR ABL</a:t>
                      </a:r>
                      <a:endParaRPr sz="1800" u="none" strike="noStrike" cap="none" dirty="0"/>
                    </a:p>
                  </a:txBody>
                  <a:tcPr marL="110216" marR="110216" marT="110216" marB="1102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43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     </a:t>
            </a:r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1981200" y="2981326"/>
            <a:ext cx="8229600" cy="314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Phase 2a Revision Session</a:t>
            </a:r>
            <a:endParaRPr/>
          </a:p>
          <a:p>
            <a:pPr marL="342900" lvl="0" indent="-3429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/>
          </a:p>
          <a:p>
            <a:pPr marL="342900" lvl="0" indent="-3429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26th January 2023</a:t>
            </a:r>
            <a:endParaRPr/>
          </a:p>
          <a:p>
            <a:pPr marL="342900" lvl="0" indent="-3429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Suhail Raihan &amp; Hamzah Abbas</a:t>
            </a:r>
            <a:endParaRPr/>
          </a:p>
          <a:p>
            <a:pPr marL="0" marR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FFFFFF"/>
              </a:solidFill>
              <a:highlight>
                <a:srgbClr val="5A6075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424069" y="475985"/>
            <a:ext cx="11383617" cy="1505214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2402947" y="605271"/>
            <a:ext cx="7386107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HAEMATOLOGY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78296" y="54918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698270" y="309118"/>
            <a:ext cx="1087304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800" dirty="0">
                <a:solidFill>
                  <a:srgbClr val="FFFFFF"/>
                </a:solidFill>
              </a:rPr>
              <a:t>Acute Lymphoblastic </a:t>
            </a:r>
            <a:r>
              <a:rPr lang="en-US" sz="4800" dirty="0" err="1">
                <a:solidFill>
                  <a:srgbClr val="FFFFFF"/>
                </a:solidFill>
              </a:rPr>
              <a:t>Leukaemia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Content Placeholder 4" descr="Diagram, timeline&#10;&#10;Description automatically generated">
            <a:extLst>
              <a:ext uri="{FF2B5EF4-FFF2-40B4-BE49-F238E27FC236}">
                <a16:creationId xmlns:a16="http://schemas.microsoft.com/office/drawing/2014/main" id="{FD80F053-E3FB-4935-B00A-7928BDB0B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86" y="1405864"/>
            <a:ext cx="8186627" cy="53972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C6504BC3-08C9-4ECC-A89F-7319416CEBFA}"/>
              </a:ext>
            </a:extLst>
          </p:cNvPr>
          <p:cNvSpPr/>
          <p:nvPr/>
        </p:nvSpPr>
        <p:spPr bwMode="auto">
          <a:xfrm>
            <a:off x="7810361" y="3412375"/>
            <a:ext cx="1112671" cy="843741"/>
          </a:xfrm>
          <a:prstGeom prst="fram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65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4f42a8af8d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ALL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146" name="Google Shape;146;g14f42a8af8d_0_0"/>
          <p:cNvGraphicFramePr/>
          <p:nvPr>
            <p:extLst>
              <p:ext uri="{D42A27DB-BD31-4B8C-83A1-F6EECF244321}">
                <p14:modId xmlns:p14="http://schemas.microsoft.com/office/powerpoint/2010/main" val="3705390916"/>
              </p:ext>
            </p:extLst>
          </p:nvPr>
        </p:nvGraphicFramePr>
        <p:xfrm>
          <a:off x="838199" y="1767244"/>
          <a:ext cx="10350731" cy="4883602"/>
        </p:xfrm>
        <a:graphic>
          <a:graphicData uri="http://schemas.openxmlformats.org/drawingml/2006/table">
            <a:tbl>
              <a:tblPr>
                <a:noFill/>
                <a:tableStyleId>{26062E19-8FC7-4E47-9451-112187F1B139}</a:tableStyleId>
              </a:tblPr>
              <a:tblGrid>
                <a:gridCol w="468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3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29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DISEASE NAME</a:t>
                      </a:r>
                      <a:endParaRPr sz="1800" u="none" strike="noStrike" cap="none" dirty="0"/>
                    </a:p>
                  </a:txBody>
                  <a:tcPr marL="98489" marR="98489" marT="98489" marB="9848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Acute Lymphoblastic Leukaemia </a:t>
                      </a:r>
                      <a:endParaRPr sz="1800" u="none" strike="noStrike" cap="none" dirty="0"/>
                    </a:p>
                  </a:txBody>
                  <a:tcPr marL="98489" marR="98489" marT="98489" marB="984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5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DEFINITION, CAUSE/S &amp; RISK FACTORS</a:t>
                      </a:r>
                      <a:endParaRPr sz="1800" u="none" strike="noStrike" cap="none"/>
                    </a:p>
                  </a:txBody>
                  <a:tcPr marL="98489" marR="98489" marT="98489" marB="9848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Most common Childhood Ca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RFx – Genetics (Down’s Syndrome, Neurofibromatosis), Radiation, </a:t>
                      </a:r>
                      <a:endParaRPr sz="1800" u="none" strike="noStrike" cap="none" dirty="0"/>
                    </a:p>
                  </a:txBody>
                  <a:tcPr marL="98489" marR="98489" marT="98489" marB="984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60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PATHOPHYSIOLOGY (IF APPLICABLE)</a:t>
                      </a:r>
                      <a:endParaRPr sz="1800" u="none" strike="noStrike" cap="none" dirty="0"/>
                    </a:p>
                  </a:txBody>
                  <a:tcPr marL="98489" marR="98489" marT="98489" marB="9848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Rapid proliferation of lymphoblasts</a:t>
                      </a:r>
                      <a:endParaRPr sz="1800" u="none" strike="noStrike" cap="none" dirty="0"/>
                    </a:p>
                  </a:txBody>
                  <a:tcPr marL="98489" marR="98489" marT="98489" marB="984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62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PRESENTATION (Sx)</a:t>
                      </a:r>
                      <a:endParaRPr sz="1800" u="none" strike="noStrike" cap="none"/>
                    </a:p>
                  </a:txBody>
                  <a:tcPr marL="98489" marR="98489" marT="98489" marB="9848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Bone Marrow Failure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>
                          <a:highlight>
                            <a:srgbClr val="FFFF00"/>
                          </a:highlight>
                        </a:rPr>
                        <a:t>B </a:t>
                      </a:r>
                      <a:r>
                        <a:rPr lang="en-SG" sz="1800" u="none" strike="noStrike" cap="none" dirty="0" err="1">
                          <a:highlight>
                            <a:srgbClr val="FFFF00"/>
                          </a:highlight>
                        </a:rPr>
                        <a:t>Sx</a:t>
                      </a:r>
                      <a:r>
                        <a:rPr lang="en-SG" sz="1800" u="none" strike="noStrike" cap="none" dirty="0">
                          <a:highlight>
                            <a:srgbClr val="FFFF00"/>
                          </a:highlight>
                        </a:rPr>
                        <a:t> more common than AML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Tissue Infiltration: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Hepatosplenomegaly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>
                          <a:highlight>
                            <a:srgbClr val="FFFF00"/>
                          </a:highlight>
                        </a:rPr>
                        <a:t>Swollen Testicles </a:t>
                      </a:r>
                      <a:endParaRPr sz="1800" u="none" strike="noStrike" cap="none" dirty="0">
                        <a:highlight>
                          <a:srgbClr val="FFFF00"/>
                        </a:highlight>
                      </a:endParaRPr>
                    </a:p>
                  </a:txBody>
                  <a:tcPr marL="98489" marR="98489" marT="98489" marB="984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0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DIAGNOSIS &amp; INVESTIGATIONS (</a:t>
                      </a:r>
                      <a:r>
                        <a:rPr lang="en-US" sz="1800" u="none" strike="noStrike" cap="none" dirty="0" err="1"/>
                        <a:t>Ix</a:t>
                      </a:r>
                      <a:r>
                        <a:rPr lang="en-US" sz="1800" u="none" strike="noStrike" cap="none" dirty="0"/>
                        <a:t>)</a:t>
                      </a:r>
                      <a:endParaRPr sz="1800" u="none" strike="noStrike" cap="none" dirty="0"/>
                    </a:p>
                  </a:txBody>
                  <a:tcPr marL="98489" marR="98489" marT="98489" marB="9848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&gt; 20% Lymphoblasts on bone marrow biopsy</a:t>
                      </a:r>
                      <a:endParaRPr sz="1800" u="none" strike="noStrike" cap="none" dirty="0"/>
                    </a:p>
                  </a:txBody>
                  <a:tcPr marL="98489" marR="98489" marT="98489" marB="9848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860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78296" y="54918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16624" y="242618"/>
            <a:ext cx="1192045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800" dirty="0">
                <a:solidFill>
                  <a:srgbClr val="FFFFFF"/>
                </a:solidFill>
              </a:rPr>
              <a:t>Chronic Lymphoblastic </a:t>
            </a:r>
            <a:r>
              <a:rPr lang="en-US" sz="4800" dirty="0" err="1">
                <a:solidFill>
                  <a:srgbClr val="FFFFFF"/>
                </a:solidFill>
              </a:rPr>
              <a:t>Leukaemia</a:t>
            </a:r>
            <a:endParaRPr lang="en-US"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Content Placeholder 4" descr="Diagram, timeline&#10;&#10;Description automatically generated">
            <a:extLst>
              <a:ext uri="{FF2B5EF4-FFF2-40B4-BE49-F238E27FC236}">
                <a16:creationId xmlns:a16="http://schemas.microsoft.com/office/drawing/2014/main" id="{FD80F053-E3FB-4935-B00A-7928BDB0B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86" y="1405864"/>
            <a:ext cx="8186627" cy="53972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C6504BC3-08C9-4ECC-A89F-7319416CEBFA}"/>
              </a:ext>
            </a:extLst>
          </p:cNvPr>
          <p:cNvSpPr/>
          <p:nvPr/>
        </p:nvSpPr>
        <p:spPr bwMode="auto">
          <a:xfrm>
            <a:off x="9173651" y="5572141"/>
            <a:ext cx="1112671" cy="843741"/>
          </a:xfrm>
          <a:prstGeom prst="fram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774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4f42a8af8d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FFFF"/>
                </a:solidFill>
              </a:rPr>
              <a:t>CLL</a:t>
            </a:r>
            <a:endParaRPr dirty="0">
              <a:solidFill>
                <a:srgbClr val="FFFFFF"/>
              </a:solidFill>
            </a:endParaRPr>
          </a:p>
        </p:txBody>
      </p:sp>
      <p:graphicFrame>
        <p:nvGraphicFramePr>
          <p:cNvPr id="146" name="Google Shape;146;g14f42a8af8d_0_0"/>
          <p:cNvGraphicFramePr/>
          <p:nvPr>
            <p:extLst>
              <p:ext uri="{D42A27DB-BD31-4B8C-83A1-F6EECF244321}">
                <p14:modId xmlns:p14="http://schemas.microsoft.com/office/powerpoint/2010/main" val="2600415248"/>
              </p:ext>
            </p:extLst>
          </p:nvPr>
        </p:nvGraphicFramePr>
        <p:xfrm>
          <a:off x="962801" y="1755745"/>
          <a:ext cx="10307874" cy="4737130"/>
        </p:xfrm>
        <a:graphic>
          <a:graphicData uri="http://schemas.openxmlformats.org/drawingml/2006/table">
            <a:tbl>
              <a:tblPr>
                <a:noFill/>
                <a:tableStyleId>{26062E19-8FC7-4E47-9451-112187F1B139}</a:tableStyleId>
              </a:tblPr>
              <a:tblGrid>
                <a:gridCol w="4667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0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DISEASE NAME</a:t>
                      </a:r>
                      <a:endParaRPr sz="18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Chronic Lymphoblastic Leukaemia</a:t>
                      </a:r>
                      <a:endParaRPr sz="18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DEFINITION, CAUSE/S &amp; RISK FACTORS</a:t>
                      </a:r>
                      <a:endParaRPr sz="18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>
                          <a:highlight>
                            <a:srgbClr val="FFFF00"/>
                          </a:highlight>
                        </a:rPr>
                        <a:t>Insidious</a:t>
                      </a:r>
                      <a:r>
                        <a:rPr lang="en-SG" sz="1800" u="none" strike="noStrike" cap="none" dirty="0"/>
                        <a:t> accumulation of incompetent lymphocytes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RFx: M, Genetics </a:t>
                      </a:r>
                      <a:endParaRPr sz="18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PATHOPHYSIOLOGY (IF APPLICABLE)</a:t>
                      </a:r>
                      <a:endParaRPr sz="18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Failure of cell apoptosis </a:t>
                      </a:r>
                      <a:endParaRPr sz="18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PRESENTATION (</a:t>
                      </a:r>
                      <a:r>
                        <a:rPr lang="en-US" sz="1800" u="none" strike="noStrike" cap="none" dirty="0" err="1"/>
                        <a:t>Sx</a:t>
                      </a:r>
                      <a:r>
                        <a:rPr lang="en-US" sz="1800" u="none" strike="noStrike" cap="none" dirty="0"/>
                        <a:t>)</a:t>
                      </a:r>
                      <a:endParaRPr sz="18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Asymptomatic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SG" sz="18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Lymphadenopathy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BM Failure</a:t>
                      </a:r>
                      <a:endParaRPr sz="18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DIAGNOSIS &amp; INVESTIGATIONS (Ix)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Smudge Cells on blood film </a:t>
                      </a:r>
                      <a:endParaRPr sz="18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COMPLICATIONS (IF APPLICABLE)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Richter Transformation </a:t>
                      </a:r>
                      <a:endParaRPr sz="18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004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78296" y="54918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GB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2623107" y="309118"/>
            <a:ext cx="63099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27;p5">
            <a:extLst>
              <a:ext uri="{FF2B5EF4-FFF2-40B4-BE49-F238E27FC236}">
                <a16:creationId xmlns:a16="http://schemas.microsoft.com/office/drawing/2014/main" id="{0D2D50F6-671B-44CE-8F26-1177EE0FD3F8}"/>
              </a:ext>
            </a:extLst>
          </p:cNvPr>
          <p:cNvSpPr txBox="1"/>
          <p:nvPr/>
        </p:nvSpPr>
        <p:spPr>
          <a:xfrm>
            <a:off x="2775507" y="345143"/>
            <a:ext cx="6309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Leukaemia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A6683DCB-72F0-4E2F-A2A6-BA76FAD32D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826923"/>
              </p:ext>
            </p:extLst>
          </p:nvPr>
        </p:nvGraphicFramePr>
        <p:xfrm>
          <a:off x="2324100" y="1790700"/>
          <a:ext cx="75438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6795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/>
          <p:nvPr/>
        </p:nvSpPr>
        <p:spPr>
          <a:xfrm>
            <a:off x="2711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387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 txBox="1"/>
          <p:nvPr/>
        </p:nvSpPr>
        <p:spPr>
          <a:xfrm>
            <a:off x="4700364" y="79698"/>
            <a:ext cx="279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 txBox="1"/>
          <p:nvPr/>
        </p:nvSpPr>
        <p:spPr>
          <a:xfrm>
            <a:off x="3647943" y="5609186"/>
            <a:ext cx="538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https://forms.gle/eyCaht2cQDA5a8Jw5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7625" y="878598"/>
            <a:ext cx="4578188" cy="4578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78296" y="54918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2623107" y="309118"/>
            <a:ext cx="6309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Blood Films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Figure 1 from Percentage of smudge cells on routine blood smear predicts  survival in chronic lymphocytic leukemia. | Semantic Scholar">
            <a:extLst>
              <a:ext uri="{FF2B5EF4-FFF2-40B4-BE49-F238E27FC236}">
                <a16:creationId xmlns:a16="http://schemas.microsoft.com/office/drawing/2014/main" id="{096FC702-2778-4022-B93D-CBAC93477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482" y="1313376"/>
            <a:ext cx="2913035" cy="223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yeloblasts with Auer rod - UpToDate">
            <a:extLst>
              <a:ext uri="{FF2B5EF4-FFF2-40B4-BE49-F238E27FC236}">
                <a16:creationId xmlns:a16="http://schemas.microsoft.com/office/drawing/2014/main" id="{AEAB200C-5BED-4B22-A348-446764260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984" y="1378960"/>
            <a:ext cx="3062028" cy="209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1FA3D1-16A5-4C60-8867-6F4B79063FEE}"/>
              </a:ext>
            </a:extLst>
          </p:cNvPr>
          <p:cNvSpPr txBox="1"/>
          <p:nvPr/>
        </p:nvSpPr>
        <p:spPr>
          <a:xfrm>
            <a:off x="2489482" y="3656230"/>
            <a:ext cx="178766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Smudge Cells - CLL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FAE4D8-EDA9-49A9-B40A-DE5E0BBEE26A}"/>
              </a:ext>
            </a:extLst>
          </p:cNvPr>
          <p:cNvSpPr txBox="1"/>
          <p:nvPr/>
        </p:nvSpPr>
        <p:spPr>
          <a:xfrm>
            <a:off x="8250492" y="3698957"/>
            <a:ext cx="150874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Auer Rods - 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C3A563-3DC7-400A-8E58-F43EB3E74985}"/>
              </a:ext>
            </a:extLst>
          </p:cNvPr>
          <p:cNvSpPr txBox="1"/>
          <p:nvPr/>
        </p:nvSpPr>
        <p:spPr>
          <a:xfrm>
            <a:off x="893560" y="6250974"/>
            <a:ext cx="2263761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Reed Sternberg - Hodgkin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70D234-316E-4186-91DD-16549143B9FF}"/>
              </a:ext>
            </a:extLst>
          </p:cNvPr>
          <p:cNvSpPr txBox="1"/>
          <p:nvPr/>
        </p:nvSpPr>
        <p:spPr>
          <a:xfrm>
            <a:off x="5402517" y="6212263"/>
            <a:ext cx="176843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Starry Sky – Burkitt </a:t>
            </a:r>
          </a:p>
        </p:txBody>
      </p:sp>
      <p:pic>
        <p:nvPicPr>
          <p:cNvPr id="13" name="Picture 12" descr="A picture containing fabric&#10;&#10;Description automatically generated">
            <a:extLst>
              <a:ext uri="{FF2B5EF4-FFF2-40B4-BE49-F238E27FC236}">
                <a16:creationId xmlns:a16="http://schemas.microsoft.com/office/drawing/2014/main" id="{E46F8472-A4D0-4B12-A225-C62FA37FAD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05" y="3850934"/>
            <a:ext cx="2913035" cy="2175346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756F45BC-ECA7-4047-BE5A-CF1BC5C93B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73" y="4075779"/>
            <a:ext cx="3318536" cy="20634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4B1EF8-2E32-4A96-962B-65F6A0D0DAE1}"/>
              </a:ext>
            </a:extLst>
          </p:cNvPr>
          <p:cNvSpPr/>
          <p:nvPr/>
        </p:nvSpPr>
        <p:spPr>
          <a:xfrm>
            <a:off x="2709950" y="4904509"/>
            <a:ext cx="106403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21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78296" y="54918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GB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2623107" y="309118"/>
            <a:ext cx="63099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4C73338-9675-46D8-BFBC-4EC324A3D299}"/>
              </a:ext>
            </a:extLst>
          </p:cNvPr>
          <p:cNvGraphicFramePr/>
          <p:nvPr/>
        </p:nvGraphicFramePr>
        <p:xfrm>
          <a:off x="1051560" y="1691640"/>
          <a:ext cx="9397314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Google Shape;127;p5">
            <a:extLst>
              <a:ext uri="{FF2B5EF4-FFF2-40B4-BE49-F238E27FC236}">
                <a16:creationId xmlns:a16="http://schemas.microsoft.com/office/drawing/2014/main" id="{0D2D50F6-671B-44CE-8F26-1177EE0FD3F8}"/>
              </a:ext>
            </a:extLst>
          </p:cNvPr>
          <p:cNvSpPr txBox="1"/>
          <p:nvPr/>
        </p:nvSpPr>
        <p:spPr>
          <a:xfrm>
            <a:off x="2775507" y="345143"/>
            <a:ext cx="6309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Blood Cancers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1726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78296" y="54918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2623107" y="309118"/>
            <a:ext cx="6309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Lymphoma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Google Shape;146;g14f42a8af8d_0_0">
            <a:extLst>
              <a:ext uri="{FF2B5EF4-FFF2-40B4-BE49-F238E27FC236}">
                <a16:creationId xmlns:a16="http://schemas.microsoft.com/office/drawing/2014/main" id="{2BA20E43-0080-4ACE-969A-5584D36B6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5356591"/>
              </p:ext>
            </p:extLst>
          </p:nvPr>
        </p:nvGraphicFramePr>
        <p:xfrm>
          <a:off x="962801" y="1755745"/>
          <a:ext cx="10307874" cy="5239375"/>
        </p:xfrm>
        <a:graphic>
          <a:graphicData uri="http://schemas.openxmlformats.org/drawingml/2006/table">
            <a:tbl>
              <a:tblPr>
                <a:noFill/>
                <a:tableStyleId>{26062E19-8FC7-4E47-9451-112187F1B139}</a:tableStyleId>
              </a:tblPr>
              <a:tblGrid>
                <a:gridCol w="4667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0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DEFINITION, CAUSE/S &amp; RISK FACTORS</a:t>
                      </a:r>
                      <a:endParaRPr sz="18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Blood Ca from lymphocytes + Tumour in Lymph Nodes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RFx: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EBV, HIV, SLE, </a:t>
                      </a:r>
                      <a:r>
                        <a:rPr lang="en-SG" sz="1800" u="none" strike="noStrike" cap="none" dirty="0" err="1"/>
                        <a:t>Sjogrens</a:t>
                      </a:r>
                      <a:endParaRPr lang="en-SG" sz="18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Age</a:t>
                      </a:r>
                      <a:endParaRPr sz="18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PATHOPHYSIOLOGY (IF APPLICABLE)</a:t>
                      </a:r>
                      <a:endParaRPr sz="18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Failure of cell apoptosis </a:t>
                      </a:r>
                      <a:endParaRPr sz="18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PRESENTATION (Sx)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Lymph Tissue enlargement – Lymphadenopathy / Splenomegaly / Hepatomegaly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SG" sz="18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B Symptoms – Fever, Night Sweats, Weight Loss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DIAGNOSIS &amp; INVESTIGATIONS (Ix)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Blood Films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Ann Arbor Staging for classification </a:t>
                      </a:r>
                      <a:endParaRPr sz="18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COMPLICATIONS (IF APPLICABLE)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002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78296" y="54918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2623107" y="309118"/>
            <a:ext cx="6309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Lymphoma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EFCDAE84-7DDC-4B48-AC43-FC2BF1A5E5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156584"/>
              </p:ext>
            </p:extLst>
          </p:nvPr>
        </p:nvGraphicFramePr>
        <p:xfrm>
          <a:off x="620448" y="1778923"/>
          <a:ext cx="10697419" cy="3821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868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2711609" y="449706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Aims and Objectives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5900" y="1382725"/>
            <a:ext cx="4071450" cy="486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4612875" y="2009300"/>
            <a:ext cx="645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6329725" y="2009300"/>
            <a:ext cx="5641208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This is the PTS list but in all honesty this is probably what you need to know: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Anaemia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– Microcytic, Normocytic, Macrocytic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Blood Cancer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AML, ALL, CML, CLL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Lymphoma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MM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2711609" y="449706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0BD68-05CE-4DF3-A641-F969BAF5C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9918469" cy="4351338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SG" dirty="0"/>
              <a:t>74 year old gentleman comes to surgery complaining of constipation. He has been experiencing the symptom on and on-off basis for the past couple of months. On systemic enquiry, you find out that he has been feeling low in mood and having pains in his limbs. He is a frequent attender with history of recurrent infections. </a:t>
            </a:r>
          </a:p>
          <a:p>
            <a:pPr marL="114300" indent="0">
              <a:buNone/>
            </a:pPr>
            <a:r>
              <a:rPr lang="en-SG" dirty="0"/>
              <a:t>Which of the following investigations / results would point towards his diagnosis? </a:t>
            </a:r>
          </a:p>
          <a:p>
            <a:pPr marL="114300" indent="0">
              <a:buNone/>
            </a:pPr>
            <a:r>
              <a:rPr lang="en-SG" dirty="0"/>
              <a:t>Urine Dipstick </a:t>
            </a:r>
          </a:p>
          <a:p>
            <a:pPr marL="114300" indent="0">
              <a:buNone/>
            </a:pPr>
            <a:r>
              <a:rPr lang="en-SG" dirty="0"/>
              <a:t>Serum Electrophoresis</a:t>
            </a:r>
          </a:p>
          <a:p>
            <a:pPr marL="114300" indent="0">
              <a:buNone/>
            </a:pPr>
            <a:r>
              <a:rPr lang="en-GB" dirty="0"/>
              <a:t>Bone Marrow Aspirate </a:t>
            </a:r>
          </a:p>
          <a:p>
            <a:pPr marL="114300" indent="0">
              <a:buNone/>
            </a:pPr>
            <a:r>
              <a:rPr lang="en-GB" dirty="0"/>
              <a:t>Raised ALP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78296" y="54918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2623107" y="309118"/>
            <a:ext cx="6309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Multiple Myeloma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Google Shape;146;g14f42a8af8d_0_0">
            <a:extLst>
              <a:ext uri="{FF2B5EF4-FFF2-40B4-BE49-F238E27FC236}">
                <a16:creationId xmlns:a16="http://schemas.microsoft.com/office/drawing/2014/main" id="{909AD6F8-6733-48D3-8485-924A727EE8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6180019"/>
              </p:ext>
            </p:extLst>
          </p:nvPr>
        </p:nvGraphicFramePr>
        <p:xfrm>
          <a:off x="962801" y="1755745"/>
          <a:ext cx="10307874" cy="4958000"/>
        </p:xfrm>
        <a:graphic>
          <a:graphicData uri="http://schemas.openxmlformats.org/drawingml/2006/table">
            <a:tbl>
              <a:tblPr>
                <a:noFill/>
                <a:tableStyleId>{26062E19-8FC7-4E47-9451-112187F1B139}</a:tableStyleId>
              </a:tblPr>
              <a:tblGrid>
                <a:gridCol w="4667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0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DISEASE NAME</a:t>
                      </a:r>
                      <a:endParaRPr sz="18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MM</a:t>
                      </a:r>
                      <a:endParaRPr sz="18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DEFINITION, CAUSE/S &amp; RISK FACTORS</a:t>
                      </a:r>
                      <a:endParaRPr sz="18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Abnormal Proliferation of single Ig – usually Ig A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RFx – age, </a:t>
                      </a:r>
                      <a:r>
                        <a:rPr lang="en-SG" sz="1800" u="none" strike="noStrike" cap="none" dirty="0" err="1"/>
                        <a:t>Afrocarribean</a:t>
                      </a:r>
                      <a:r>
                        <a:rPr lang="en-SG" sz="1800" u="none" strike="noStrike" cap="none" dirty="0"/>
                        <a:t>, HIV </a:t>
                      </a:r>
                      <a:endParaRPr sz="18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PRESENTATION (</a:t>
                      </a:r>
                      <a:r>
                        <a:rPr lang="en-US" sz="1800" u="none" strike="noStrike" cap="none" dirty="0" err="1"/>
                        <a:t>Sx</a:t>
                      </a:r>
                      <a:r>
                        <a:rPr lang="en-US" sz="1800" u="none" strike="noStrike" cap="none" dirty="0"/>
                        <a:t>)</a:t>
                      </a:r>
                      <a:endParaRPr sz="18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CRABBI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Calcium high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Renal Failure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Anaemia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Bone Lytic Lesions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Bleeding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Infections </a:t>
                      </a:r>
                      <a:endParaRPr sz="18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DIAGNOSIS &amp; INVESTIGATIONS (Ix)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Bloods – high Ca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Blood Film – Rouleaux Formation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BM Aspirate – Plasma Cells &gt; 10%</a:t>
                      </a:r>
                      <a:endParaRPr sz="18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/>
                        <a:t>COMPLICATIONS (IF APPLICABLE)</a:t>
                      </a:r>
                      <a:endParaRPr sz="18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800" u="none" strike="noStrike" cap="none" dirty="0"/>
                        <a:t>Richter Transformation </a:t>
                      </a:r>
                      <a:endParaRPr sz="18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626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SG" dirty="0"/>
              <a:t>Imperial Med Ed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SG" dirty="0"/>
              <a:t>Passmedicine.com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SG" dirty="0"/>
              <a:t>Hamzah Abbas </a:t>
            </a:r>
          </a:p>
        </p:txBody>
      </p:sp>
      <p:sp>
        <p:nvSpPr>
          <p:cNvPr id="153" name="Google Shape;153;p6"/>
          <p:cNvSpPr txBox="1"/>
          <p:nvPr/>
        </p:nvSpPr>
        <p:spPr>
          <a:xfrm>
            <a:off x="304800" y="239712"/>
            <a:ext cx="11555896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2711609" y="449706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/>
          <p:nvPr/>
        </p:nvSpPr>
        <p:spPr>
          <a:xfrm>
            <a:off x="2711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387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 txBox="1"/>
          <p:nvPr/>
        </p:nvSpPr>
        <p:spPr>
          <a:xfrm>
            <a:off x="4700364" y="79698"/>
            <a:ext cx="279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 txBox="1"/>
          <p:nvPr/>
        </p:nvSpPr>
        <p:spPr>
          <a:xfrm>
            <a:off x="3647943" y="5609186"/>
            <a:ext cx="538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https://forms.gle/eyCaht2cQDA5a8Jw5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7625" y="878598"/>
            <a:ext cx="4578188" cy="4578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585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8"/>
          <p:cNvPicPr preferRelativeResize="0"/>
          <p:nvPr/>
        </p:nvPicPr>
        <p:blipFill rotWithShape="1">
          <a:blip r:embed="rId3">
            <a:alphaModFix/>
          </a:blip>
          <a:srcRect r="3646"/>
          <a:stretch/>
        </p:blipFill>
        <p:spPr>
          <a:xfrm>
            <a:off x="2998243" y="0"/>
            <a:ext cx="6134099" cy="6858000"/>
          </a:xfrm>
          <a:prstGeom prst="rect">
            <a:avLst/>
          </a:prstGeom>
          <a:noFill/>
          <a:ln w="9525" cap="flat" cmpd="sng">
            <a:solidFill>
              <a:srgbClr val="29326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2711609" y="449706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Anaemia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Hx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8;p4">
            <a:extLst>
              <a:ext uri="{FF2B5EF4-FFF2-40B4-BE49-F238E27FC236}">
                <a16:creationId xmlns:a16="http://schemas.microsoft.com/office/drawing/2014/main" id="{60E8177A-A52C-48FA-8644-6FDA83807EBB}"/>
              </a:ext>
            </a:extLst>
          </p:cNvPr>
          <p:cNvSpPr txBox="1"/>
          <p:nvPr/>
        </p:nvSpPr>
        <p:spPr>
          <a:xfrm>
            <a:off x="6817355" y="1787627"/>
            <a:ext cx="4537829" cy="794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400" u="sng" dirty="0">
                <a:latin typeface="Calibri"/>
                <a:ea typeface="Calibri"/>
                <a:cs typeface="Calibri"/>
                <a:sym typeface="Calibri"/>
              </a:rPr>
              <a:t>Social History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400" dirty="0">
                <a:latin typeface="Calibri"/>
                <a:ea typeface="Calibri"/>
                <a:cs typeface="Calibri"/>
                <a:sym typeface="Calibri"/>
              </a:rPr>
              <a:t>Alcohol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400" dirty="0">
                <a:latin typeface="Calibri"/>
                <a:ea typeface="Calibri"/>
                <a:cs typeface="Calibri"/>
                <a:sym typeface="Calibri"/>
              </a:rPr>
              <a:t>Diet – Vegan?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400" dirty="0">
                <a:latin typeface="Calibri"/>
                <a:ea typeface="Calibri"/>
                <a:cs typeface="Calibri"/>
                <a:sym typeface="Calibri"/>
              </a:rPr>
              <a:t>Age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400" u="sng" dirty="0">
                <a:latin typeface="Calibri"/>
                <a:ea typeface="Calibri"/>
                <a:cs typeface="Calibri"/>
                <a:sym typeface="Calibri"/>
              </a:rPr>
              <a:t>Fam History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400" dirty="0">
                <a:latin typeface="Calibri"/>
                <a:ea typeface="Calibri"/>
                <a:cs typeface="Calibri"/>
                <a:sym typeface="Calibri"/>
              </a:rPr>
              <a:t>Autoimmune Disease – Pernicious Anaemia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400" dirty="0">
                <a:latin typeface="Calibri"/>
                <a:ea typeface="Calibri"/>
                <a:cs typeface="Calibri"/>
                <a:sym typeface="Calibri"/>
              </a:rPr>
              <a:t>Malabsorptive Conditions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400" u="sng" dirty="0">
                <a:latin typeface="Calibri"/>
                <a:ea typeface="Calibri"/>
                <a:cs typeface="Calibri"/>
                <a:sym typeface="Calibri"/>
              </a:rPr>
              <a:t>Past Medical History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400" dirty="0">
                <a:latin typeface="Calibri"/>
                <a:ea typeface="Calibri"/>
                <a:cs typeface="Calibri"/>
                <a:sym typeface="Calibri"/>
              </a:rPr>
              <a:t>Liver Disease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400" dirty="0">
                <a:latin typeface="Calibri"/>
                <a:ea typeface="Calibri"/>
                <a:cs typeface="Calibri"/>
                <a:sym typeface="Calibri"/>
              </a:rPr>
              <a:t>Hypothyroidism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4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8;p4">
            <a:extLst>
              <a:ext uri="{FF2B5EF4-FFF2-40B4-BE49-F238E27FC236}">
                <a16:creationId xmlns:a16="http://schemas.microsoft.com/office/drawing/2014/main" id="{069F5418-94CA-4DB7-9D3D-D02C4F381D1E}"/>
              </a:ext>
            </a:extLst>
          </p:cNvPr>
          <p:cNvSpPr txBox="1"/>
          <p:nvPr/>
        </p:nvSpPr>
        <p:spPr>
          <a:xfrm>
            <a:off x="502990" y="2005091"/>
            <a:ext cx="5065711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800" dirty="0">
                <a:latin typeface="Calibri"/>
                <a:ea typeface="Calibri"/>
                <a:cs typeface="Calibri"/>
                <a:sym typeface="Calibri"/>
              </a:rPr>
              <a:t>Most common cause of anaemia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800" dirty="0">
                <a:latin typeface="Calibri"/>
                <a:ea typeface="Calibri"/>
                <a:cs typeface="Calibri"/>
                <a:sym typeface="Calibri"/>
              </a:rPr>
              <a:t>Fe Deficiency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8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4A4D0E-0F8C-4BCA-AA15-3CAA2D22C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209" y="3743683"/>
            <a:ext cx="2810480" cy="216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9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2711609" y="449706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Features of </a:t>
            </a:r>
            <a:r>
              <a:rPr lang="en-US" sz="36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Anaemia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8;p4">
            <a:extLst>
              <a:ext uri="{FF2B5EF4-FFF2-40B4-BE49-F238E27FC236}">
                <a16:creationId xmlns:a16="http://schemas.microsoft.com/office/drawing/2014/main" id="{7E69EE39-7446-4F16-85D9-DB625D6D7591}"/>
              </a:ext>
            </a:extLst>
          </p:cNvPr>
          <p:cNvSpPr txBox="1"/>
          <p:nvPr/>
        </p:nvSpPr>
        <p:spPr>
          <a:xfrm>
            <a:off x="8044333" y="2044020"/>
            <a:ext cx="2810480" cy="430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800" b="1" u="sng" dirty="0">
                <a:latin typeface="Calibri"/>
                <a:ea typeface="Calibri"/>
                <a:cs typeface="Calibri"/>
                <a:sym typeface="Calibri"/>
              </a:rPr>
              <a:t>Features</a:t>
            </a:r>
            <a:r>
              <a:rPr lang="en-SG" sz="20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000" dirty="0">
                <a:latin typeface="Calibri"/>
                <a:ea typeface="Calibri"/>
                <a:cs typeface="Calibri"/>
                <a:sym typeface="Calibri"/>
              </a:rPr>
              <a:t>SOB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000" dirty="0">
                <a:latin typeface="Calibri"/>
                <a:ea typeface="Calibri"/>
                <a:cs typeface="Calibri"/>
                <a:sym typeface="Calibri"/>
              </a:rPr>
              <a:t>Peripheral coldness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000" dirty="0">
                <a:latin typeface="Calibri"/>
                <a:ea typeface="Calibri"/>
                <a:cs typeface="Calibri"/>
                <a:sym typeface="Calibri"/>
              </a:rPr>
              <a:t>Conjunctival Pallor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000" dirty="0">
                <a:latin typeface="Calibri"/>
                <a:ea typeface="Calibri"/>
                <a:cs typeface="Calibri"/>
                <a:sym typeface="Calibri"/>
              </a:rPr>
              <a:t>Tachycardia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000" dirty="0">
                <a:latin typeface="Calibri"/>
                <a:ea typeface="Calibri"/>
                <a:cs typeface="Calibri"/>
                <a:sym typeface="Calibri"/>
              </a:rPr>
              <a:t>Tired / Fatigue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000" dirty="0">
                <a:latin typeface="Calibri"/>
                <a:ea typeface="Calibri"/>
                <a:cs typeface="Calibri"/>
                <a:sym typeface="Calibri"/>
              </a:rPr>
              <a:t>Palpitations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000" dirty="0">
                <a:latin typeface="Calibri"/>
                <a:ea typeface="Calibri"/>
                <a:cs typeface="Calibri"/>
                <a:sym typeface="Calibri"/>
              </a:rPr>
              <a:t>Brittle Hair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000" dirty="0">
                <a:latin typeface="Calibri"/>
                <a:ea typeface="Calibri"/>
                <a:cs typeface="Calibri"/>
                <a:sym typeface="Calibri"/>
              </a:rPr>
              <a:t>Leukonychia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000" dirty="0">
                <a:latin typeface="Calibri"/>
                <a:ea typeface="Calibri"/>
                <a:cs typeface="Calibri"/>
                <a:sym typeface="Calibri"/>
              </a:rPr>
              <a:t>Angular Cheilitis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Angular Cheilitis: Symptoms, Causes, and Management with Images — DermNet">
            <a:extLst>
              <a:ext uri="{FF2B5EF4-FFF2-40B4-BE49-F238E27FC236}">
                <a16:creationId xmlns:a16="http://schemas.microsoft.com/office/drawing/2014/main" id="{DD5FB8FE-DF9B-414C-9361-09B160A0A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21" y="1650492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ukonychia: What Can White Nails Tell Us? | SpringerLink">
            <a:extLst>
              <a:ext uri="{FF2B5EF4-FFF2-40B4-BE49-F238E27FC236}">
                <a16:creationId xmlns:a16="http://schemas.microsoft.com/office/drawing/2014/main" id="{0E9B81A0-5634-4AA0-8281-731224A17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673" y="1836229"/>
            <a:ext cx="30765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rmometer with low temperature. Cold weather symbol. Thermometer with low  temp , #spon, #symbol, #sign, #isol… | Weather symbols, Thermometer, Flat  design website">
            <a:extLst>
              <a:ext uri="{FF2B5EF4-FFF2-40B4-BE49-F238E27FC236}">
                <a16:creationId xmlns:a16="http://schemas.microsoft.com/office/drawing/2014/main" id="{D5520C49-ADDF-4EDE-8547-B4448E29F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13" y="3507138"/>
            <a:ext cx="16573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01B47A-FB42-4E75-9A6A-BD27C8EC86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271" y="4079003"/>
            <a:ext cx="17335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78296" y="54918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2623107" y="309118"/>
            <a:ext cx="6309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Microcytic </a:t>
            </a:r>
            <a:r>
              <a:rPr lang="en-US" sz="36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Anaemia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838E6E3-4326-4025-AE11-198531659D78}"/>
              </a:ext>
            </a:extLst>
          </p:cNvPr>
          <p:cNvSpPr txBox="1"/>
          <p:nvPr/>
        </p:nvSpPr>
        <p:spPr>
          <a:xfrm>
            <a:off x="278296" y="861219"/>
            <a:ext cx="2619307" cy="3052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MCV &lt; 80 ( Microcytic)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A1F8224-C5D8-4894-8E70-12B5F5DAB648}"/>
              </a:ext>
            </a:extLst>
          </p:cNvPr>
          <p:cNvSpPr txBox="1"/>
          <p:nvPr/>
        </p:nvSpPr>
        <p:spPr>
          <a:xfrm>
            <a:off x="489688" y="1820136"/>
            <a:ext cx="5899915" cy="36625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TAILS</a:t>
            </a:r>
          </a:p>
          <a:p>
            <a:r>
              <a:rPr lang="en-US" sz="3200" dirty="0" err="1"/>
              <a:t>Thalassaemia</a:t>
            </a:r>
            <a:endParaRPr lang="en-US" sz="3200" dirty="0"/>
          </a:p>
          <a:p>
            <a:r>
              <a:rPr lang="en-US" sz="3200" dirty="0" err="1"/>
              <a:t>Anaemia</a:t>
            </a:r>
            <a:r>
              <a:rPr lang="en-US" sz="3200" dirty="0"/>
              <a:t> of Chronic Disease</a:t>
            </a:r>
          </a:p>
          <a:p>
            <a:r>
              <a:rPr lang="en-US" sz="3200" dirty="0"/>
              <a:t>Iron Deficiency </a:t>
            </a:r>
          </a:p>
          <a:p>
            <a:r>
              <a:rPr lang="en-US" sz="3200" dirty="0"/>
              <a:t>Lead Poisoning </a:t>
            </a:r>
          </a:p>
          <a:p>
            <a:r>
              <a:rPr lang="en-US" sz="3200" dirty="0"/>
              <a:t>Sideroblastic </a:t>
            </a:r>
            <a:r>
              <a:rPr lang="en-US" sz="3200" dirty="0" err="1"/>
              <a:t>Anaemia</a:t>
            </a:r>
            <a:r>
              <a:rPr lang="en-US" sz="3200" dirty="0"/>
              <a:t> </a:t>
            </a:r>
          </a:p>
          <a:p>
            <a:endParaRPr lang="en-US" sz="3200" dirty="0"/>
          </a:p>
        </p:txBody>
      </p:sp>
      <p:pic>
        <p:nvPicPr>
          <p:cNvPr id="2050" name="Picture 2" descr="Thalassaemia – Zero To Finals">
            <a:extLst>
              <a:ext uri="{FF2B5EF4-FFF2-40B4-BE49-F238E27FC236}">
                <a16:creationId xmlns:a16="http://schemas.microsoft.com/office/drawing/2014/main" id="{8E16FF6A-8A88-4C09-8ED6-F976A2581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08" y="1239329"/>
            <a:ext cx="1817652" cy="253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mbating the Epidemic of Loneliness in the Elderly - AgingCare.com">
            <a:extLst>
              <a:ext uri="{FF2B5EF4-FFF2-40B4-BE49-F238E27FC236}">
                <a16:creationId xmlns:a16="http://schemas.microsoft.com/office/drawing/2014/main" id="{8D5F78AF-EC89-4D3C-943A-484E244EA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812" y="1582489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B483DFB9-CA29-4A89-8198-05CE8CFD0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8890" y="4160158"/>
            <a:ext cx="2810480" cy="21604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8F5A46-9932-4259-87A7-A04282263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1870" y="4160158"/>
            <a:ext cx="1910442" cy="16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4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78296" y="54918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2623107" y="309118"/>
            <a:ext cx="6309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Microcytic </a:t>
            </a:r>
            <a:r>
              <a:rPr lang="en-US" sz="36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Anaemia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Google Shape;146;g14f42a8af8d_0_0">
            <a:extLst>
              <a:ext uri="{FF2B5EF4-FFF2-40B4-BE49-F238E27FC236}">
                <a16:creationId xmlns:a16="http://schemas.microsoft.com/office/drawing/2014/main" id="{3C2681A6-B03A-4850-B3A9-D7F11F8DC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6344694"/>
              </p:ext>
            </p:extLst>
          </p:nvPr>
        </p:nvGraphicFramePr>
        <p:xfrm>
          <a:off x="615050" y="1243023"/>
          <a:ext cx="8224175" cy="5628560"/>
        </p:xfrm>
        <a:graphic>
          <a:graphicData uri="http://schemas.openxmlformats.org/drawingml/2006/table">
            <a:tbl>
              <a:tblPr>
                <a:noFill/>
                <a:tableStyleId>{26062E19-8FC7-4E47-9451-112187F1B139}</a:tableStyleId>
              </a:tblPr>
              <a:tblGrid>
                <a:gridCol w="372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DISEASE NAME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 dirty="0"/>
                        <a:t>Fe Deficiency Anaemia 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DEFINITION, CAUSE/S &amp; RISK FACTORS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 dirty="0"/>
                        <a:t>Lack of Iron – needed to produce Haem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SG"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 dirty="0"/>
                        <a:t>Causes: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 dirty="0"/>
                        <a:t>Intake – Diet 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 dirty="0"/>
                        <a:t>Absorption – Malabsorptive Conditions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 dirty="0"/>
                        <a:t>Losses – Bleeding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 dirty="0"/>
                        <a:t>Increased Requirements – Kids, Preggo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PRESENTATION (Sx)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Symptoms = What they tell you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Tx/>
                        <a:buChar char="-"/>
                      </a:pPr>
                      <a:r>
                        <a:rPr lang="en-US" sz="1400" u="none" strike="noStrike" cap="none" dirty="0"/>
                        <a:t>Tired 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Tx/>
                        <a:buChar char="-"/>
                      </a:pPr>
                      <a:r>
                        <a:rPr lang="en-US" sz="1400" u="none" strike="noStrike" cap="none" dirty="0"/>
                        <a:t>Cold  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Tx/>
                        <a:buChar char="-"/>
                      </a:pPr>
                      <a:r>
                        <a:rPr lang="en-US" sz="1400" u="none" strike="noStrike" cap="none" dirty="0"/>
                        <a:t>Palpitations 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Signs = What you pick up 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Tx/>
                        <a:buChar char="-"/>
                      </a:pPr>
                      <a:r>
                        <a:rPr lang="en-US" sz="1400" u="none" strike="noStrike" cap="none" dirty="0"/>
                        <a:t>Koilonychia  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Tx/>
                        <a:buChar char="-"/>
                      </a:pPr>
                      <a:r>
                        <a:rPr lang="en-US" sz="1400" u="none" strike="noStrike" cap="none" dirty="0"/>
                        <a:t>Brittle Hair 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Tx/>
                        <a:buChar char="-"/>
                      </a:pPr>
                      <a:r>
                        <a:rPr lang="en-US" sz="1400" u="none" strike="noStrike" cap="none" dirty="0"/>
                        <a:t>Tachycardia 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Tx/>
                        <a:buChar char="-"/>
                      </a:pPr>
                      <a:r>
                        <a:rPr lang="en-SG" sz="1400" u="none" strike="noStrike" cap="none" dirty="0"/>
                        <a:t>Angular Stomatitis 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DIAGNOSIS &amp; INVESTIGATIONS (Ix)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 dirty="0"/>
                        <a:t>FBC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 dirty="0"/>
                        <a:t>Fe Studies 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TREATMENT (Tx)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 dirty="0"/>
                        <a:t>Ferrous Sulphate x3/12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6E46888-7195-4976-8586-A4660593DC32}"/>
              </a:ext>
            </a:extLst>
          </p:cNvPr>
          <p:cNvSpPr txBox="1"/>
          <p:nvPr/>
        </p:nvSpPr>
        <p:spPr>
          <a:xfrm>
            <a:off x="9340645" y="2192594"/>
            <a:ext cx="22363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Special </a:t>
            </a:r>
            <a:r>
              <a:rPr lang="en-SG" dirty="0" err="1"/>
              <a:t>Qns</a:t>
            </a:r>
            <a:r>
              <a:rPr lang="en-SG" dirty="0"/>
              <a:t>:</a:t>
            </a:r>
          </a:p>
          <a:p>
            <a:r>
              <a:rPr lang="en-SG" dirty="0"/>
              <a:t>Triad of dysphagia, Fe deficiency and oesophageal webs</a:t>
            </a:r>
          </a:p>
          <a:p>
            <a:endParaRPr lang="en-SG" dirty="0"/>
          </a:p>
          <a:p>
            <a:r>
              <a:rPr lang="en-SG" dirty="0"/>
              <a:t>Plummer Vinson Syndrome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49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EDA6D-54C7-4FB3-9A4F-C89681039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Fe Studies </a:t>
            </a:r>
            <a:endParaRPr lang="en-GB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26EA76F-CF42-462E-8410-CAF9795BC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044655"/>
              </p:ext>
            </p:extLst>
          </p:nvPr>
        </p:nvGraphicFramePr>
        <p:xfrm>
          <a:off x="208549" y="1777614"/>
          <a:ext cx="9122263" cy="4409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314">
                  <a:extLst>
                    <a:ext uri="{9D8B030D-6E8A-4147-A177-3AD203B41FA5}">
                      <a16:colId xmlns:a16="http://schemas.microsoft.com/office/drawing/2014/main" val="766291292"/>
                    </a:ext>
                  </a:extLst>
                </a:gridCol>
                <a:gridCol w="1709757">
                  <a:extLst>
                    <a:ext uri="{9D8B030D-6E8A-4147-A177-3AD203B41FA5}">
                      <a16:colId xmlns:a16="http://schemas.microsoft.com/office/drawing/2014/main" val="826473111"/>
                    </a:ext>
                  </a:extLst>
                </a:gridCol>
                <a:gridCol w="2475472">
                  <a:extLst>
                    <a:ext uri="{9D8B030D-6E8A-4147-A177-3AD203B41FA5}">
                      <a16:colId xmlns:a16="http://schemas.microsoft.com/office/drawing/2014/main" val="2058425774"/>
                    </a:ext>
                  </a:extLst>
                </a:gridCol>
                <a:gridCol w="2971720">
                  <a:extLst>
                    <a:ext uri="{9D8B030D-6E8A-4147-A177-3AD203B41FA5}">
                      <a16:colId xmlns:a16="http://schemas.microsoft.com/office/drawing/2014/main" val="926733833"/>
                    </a:ext>
                  </a:extLst>
                </a:gridCol>
              </a:tblGrid>
              <a:tr h="97221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Test </a:t>
                      </a:r>
                    </a:p>
                  </a:txBody>
                  <a:tcPr marL="126650" marR="126650" marT="63325" marB="63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IDA</a:t>
                      </a:r>
                    </a:p>
                  </a:txBody>
                  <a:tcPr marL="126650" marR="126650" marT="63325" marB="63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Anaemia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</a:rPr>
                        <a:t> of chronic disease</a:t>
                      </a:r>
                    </a:p>
                  </a:txBody>
                  <a:tcPr marL="126650" marR="126650" marT="63325" marB="63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tx1"/>
                          </a:solidFill>
                        </a:rPr>
                        <a:t>Thalassaemia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6650" marR="126650" marT="63325" marB="63325"/>
                </a:tc>
                <a:extLst>
                  <a:ext uri="{0D108BD9-81ED-4DB2-BD59-A6C34878D82A}">
                    <a16:rowId xmlns:a16="http://schemas.microsoft.com/office/drawing/2014/main" val="1197430990"/>
                  </a:ext>
                </a:extLst>
              </a:tr>
              <a:tr h="1158742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Ferritin</a:t>
                      </a:r>
                      <a:r>
                        <a:rPr lang="en-US" sz="2300" b="0" dirty="0"/>
                        <a:t> </a:t>
                      </a:r>
                    </a:p>
                  </a:txBody>
                  <a:tcPr marL="126650" marR="126650" marT="63325" marB="63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Low/ Normal/ (High</a:t>
                      </a:r>
                      <a:r>
                        <a:rPr lang="en-US" sz="2300" b="0" dirty="0"/>
                        <a:t>) </a:t>
                      </a:r>
                    </a:p>
                  </a:txBody>
                  <a:tcPr marL="126650" marR="126650" marT="63325" marB="63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Normal/</a:t>
                      </a:r>
                    </a:p>
                    <a:p>
                      <a:pPr algn="ctr"/>
                      <a:r>
                        <a:rPr lang="en-US" sz="2300" b="1" dirty="0"/>
                        <a:t>Raised</a:t>
                      </a:r>
                    </a:p>
                  </a:txBody>
                  <a:tcPr marL="126650" marR="126650" marT="63325" marB="63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Normal</a:t>
                      </a:r>
                    </a:p>
                    <a:p>
                      <a:pPr algn="ctr"/>
                      <a:r>
                        <a:rPr lang="en-US" sz="2300" b="1" dirty="0"/>
                        <a:t>/Raised</a:t>
                      </a:r>
                    </a:p>
                  </a:txBody>
                  <a:tcPr marL="126650" marR="126650" marT="63325" marB="63325"/>
                </a:tc>
                <a:extLst>
                  <a:ext uri="{0D108BD9-81ED-4DB2-BD59-A6C34878D82A}">
                    <a16:rowId xmlns:a16="http://schemas.microsoft.com/office/drawing/2014/main" val="3121828989"/>
                  </a:ext>
                </a:extLst>
              </a:tr>
              <a:tr h="470681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Serum Iron </a:t>
                      </a:r>
                    </a:p>
                  </a:txBody>
                  <a:tcPr marL="126650" marR="126650" marT="63325" marB="63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Low</a:t>
                      </a:r>
                    </a:p>
                  </a:txBody>
                  <a:tcPr marL="126650" marR="126650" marT="63325" marB="63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Low</a:t>
                      </a:r>
                    </a:p>
                  </a:txBody>
                  <a:tcPr marL="126650" marR="126650" marT="63325" marB="63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Normal/Raised</a:t>
                      </a:r>
                    </a:p>
                  </a:txBody>
                  <a:tcPr marL="126650" marR="126650" marT="63325" marB="63325"/>
                </a:tc>
                <a:extLst>
                  <a:ext uri="{0D108BD9-81ED-4DB2-BD59-A6C34878D82A}">
                    <a16:rowId xmlns:a16="http://schemas.microsoft.com/office/drawing/2014/main" val="3206962110"/>
                  </a:ext>
                </a:extLst>
              </a:tr>
              <a:tr h="470681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Transferrin</a:t>
                      </a:r>
                    </a:p>
                  </a:txBody>
                  <a:tcPr marL="126650" marR="126650" marT="63325" marB="63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High </a:t>
                      </a:r>
                    </a:p>
                  </a:txBody>
                  <a:tcPr marL="126650" marR="126650" marT="63325" marB="63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Low</a:t>
                      </a:r>
                    </a:p>
                  </a:txBody>
                  <a:tcPr marL="126650" marR="126650" marT="63325" marB="63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Normal/ Low</a:t>
                      </a:r>
                    </a:p>
                  </a:txBody>
                  <a:tcPr marL="126650" marR="126650" marT="63325" marB="63325"/>
                </a:tc>
                <a:extLst>
                  <a:ext uri="{0D108BD9-81ED-4DB2-BD59-A6C34878D82A}">
                    <a16:rowId xmlns:a16="http://schemas.microsoft.com/office/drawing/2014/main" val="2625460506"/>
                  </a:ext>
                </a:extLst>
              </a:tr>
              <a:tr h="814711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Transferrin sat</a:t>
                      </a:r>
                    </a:p>
                  </a:txBody>
                  <a:tcPr marL="126650" marR="126650" marT="63325" marB="63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Low</a:t>
                      </a:r>
                    </a:p>
                  </a:txBody>
                  <a:tcPr marL="126650" marR="126650" marT="63325" marB="63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Normal/ Low </a:t>
                      </a:r>
                    </a:p>
                  </a:txBody>
                  <a:tcPr marL="126650" marR="126650" marT="63325" marB="63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Normal/Raised</a:t>
                      </a:r>
                    </a:p>
                  </a:txBody>
                  <a:tcPr marL="126650" marR="126650" marT="63325" marB="63325"/>
                </a:tc>
                <a:extLst>
                  <a:ext uri="{0D108BD9-81ED-4DB2-BD59-A6C34878D82A}">
                    <a16:rowId xmlns:a16="http://schemas.microsoft.com/office/drawing/2014/main" val="1735856451"/>
                  </a:ext>
                </a:extLst>
              </a:tr>
              <a:tr h="470681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TIBC</a:t>
                      </a:r>
                    </a:p>
                  </a:txBody>
                  <a:tcPr marL="126650" marR="126650" marT="63325" marB="63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High</a:t>
                      </a:r>
                    </a:p>
                  </a:txBody>
                  <a:tcPr marL="126650" marR="126650" marT="63325" marB="63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Low</a:t>
                      </a:r>
                    </a:p>
                  </a:txBody>
                  <a:tcPr marL="126650" marR="126650" marT="63325" marB="63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Normal/ Low</a:t>
                      </a:r>
                    </a:p>
                  </a:txBody>
                  <a:tcPr marL="126650" marR="126650" marT="63325" marB="63325"/>
                </a:tc>
                <a:extLst>
                  <a:ext uri="{0D108BD9-81ED-4DB2-BD59-A6C34878D82A}">
                    <a16:rowId xmlns:a16="http://schemas.microsoft.com/office/drawing/2014/main" val="158247517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5AEA6FB-1D1F-4F4F-ACC9-CC66834398EC}"/>
              </a:ext>
            </a:extLst>
          </p:cNvPr>
          <p:cNvSpPr/>
          <p:nvPr/>
        </p:nvSpPr>
        <p:spPr>
          <a:xfrm>
            <a:off x="2428567" y="2723535"/>
            <a:ext cx="1216742" cy="1130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94F06-226D-49B5-95E8-A118D3B8A850}"/>
              </a:ext>
            </a:extLst>
          </p:cNvPr>
          <p:cNvSpPr/>
          <p:nvPr/>
        </p:nvSpPr>
        <p:spPr>
          <a:xfrm>
            <a:off x="7275871" y="2698954"/>
            <a:ext cx="1216742" cy="1130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1EE854-F210-4AAA-A97E-4856CDCD9B6E}"/>
              </a:ext>
            </a:extLst>
          </p:cNvPr>
          <p:cNvSpPr/>
          <p:nvPr/>
        </p:nvSpPr>
        <p:spPr>
          <a:xfrm>
            <a:off x="2428567" y="4497175"/>
            <a:ext cx="1216742" cy="349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F6DE58-B1F0-436B-B57F-D5614F1C2EF6}"/>
              </a:ext>
            </a:extLst>
          </p:cNvPr>
          <p:cNvSpPr/>
          <p:nvPr/>
        </p:nvSpPr>
        <p:spPr>
          <a:xfrm>
            <a:off x="2428567" y="4933147"/>
            <a:ext cx="1216742" cy="349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64DF8D-C073-48E9-8CF1-B786373C8C0F}"/>
              </a:ext>
            </a:extLst>
          </p:cNvPr>
          <p:cNvSpPr/>
          <p:nvPr/>
        </p:nvSpPr>
        <p:spPr>
          <a:xfrm>
            <a:off x="2428567" y="5833334"/>
            <a:ext cx="1216742" cy="349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1EB990-43C6-432D-B909-B0C192321060}"/>
              </a:ext>
            </a:extLst>
          </p:cNvPr>
          <p:cNvSpPr/>
          <p:nvPr/>
        </p:nvSpPr>
        <p:spPr>
          <a:xfrm>
            <a:off x="6843253" y="4996456"/>
            <a:ext cx="1977512" cy="349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4DC9AF-5485-4CA2-9EAC-D9693C903CEE}"/>
              </a:ext>
            </a:extLst>
          </p:cNvPr>
          <p:cNvSpPr/>
          <p:nvPr/>
        </p:nvSpPr>
        <p:spPr>
          <a:xfrm>
            <a:off x="6843253" y="4497175"/>
            <a:ext cx="1977512" cy="349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355E70-1332-46CA-9148-9056F0AC8D8C}"/>
              </a:ext>
            </a:extLst>
          </p:cNvPr>
          <p:cNvSpPr/>
          <p:nvPr/>
        </p:nvSpPr>
        <p:spPr>
          <a:xfrm>
            <a:off x="6895486" y="5778292"/>
            <a:ext cx="1977512" cy="349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5C4C8B-E194-4568-B78F-6152F39E4622}"/>
              </a:ext>
            </a:extLst>
          </p:cNvPr>
          <p:cNvSpPr txBox="1"/>
          <p:nvPr/>
        </p:nvSpPr>
        <p:spPr>
          <a:xfrm>
            <a:off x="9330812" y="2324689"/>
            <a:ext cx="30240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/>
              <a:t>So if iron is normal, what further tests would you like to do? </a:t>
            </a:r>
            <a:endParaRPr lang="en-GB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F1AE5D-5EF5-4E5E-BA0C-777CB2DF6B3F}"/>
              </a:ext>
            </a:extLst>
          </p:cNvPr>
          <p:cNvSpPr txBox="1"/>
          <p:nvPr/>
        </p:nvSpPr>
        <p:spPr>
          <a:xfrm>
            <a:off x="3614584" y="670757"/>
            <a:ext cx="4962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Ferritin = Fe storage</a:t>
            </a:r>
          </a:p>
          <a:p>
            <a:r>
              <a:rPr lang="en-SG" dirty="0"/>
              <a:t>Transferrin = Protein that facilitates Fe absorption </a:t>
            </a:r>
          </a:p>
          <a:p>
            <a:r>
              <a:rPr lang="en-SG" dirty="0"/>
              <a:t>Total Iron Binding Capacity = Affinity for Fe to bind to protein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03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3" grpId="0" animBg="1"/>
      <p:bldP spid="16" grpId="0" animBg="1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78296" y="54918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2623107" y="309118"/>
            <a:ext cx="6309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Microcytic </a:t>
            </a:r>
            <a:r>
              <a:rPr lang="en-US" sz="36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Anaemia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Google Shape;146;g14f42a8af8d_0_0">
            <a:extLst>
              <a:ext uri="{FF2B5EF4-FFF2-40B4-BE49-F238E27FC236}">
                <a16:creationId xmlns:a16="http://schemas.microsoft.com/office/drawing/2014/main" id="{453E9178-B8C1-4467-A57D-BC461ED86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0831351"/>
              </p:ext>
            </p:extLst>
          </p:nvPr>
        </p:nvGraphicFramePr>
        <p:xfrm>
          <a:off x="1665969" y="1452118"/>
          <a:ext cx="8224175" cy="4802505"/>
        </p:xfrm>
        <a:graphic>
          <a:graphicData uri="http://schemas.openxmlformats.org/drawingml/2006/table">
            <a:tbl>
              <a:tblPr>
                <a:noFill/>
                <a:tableStyleId>{26062E19-8FC7-4E47-9451-112187F1B139}</a:tableStyleId>
              </a:tblPr>
              <a:tblGrid>
                <a:gridCol w="372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DISEASE NAME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 dirty="0"/>
                        <a:t>Thalassaemia 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DEFINITION, CAUSE/S &amp; RISK FACTORS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 dirty="0"/>
                        <a:t>Inherited 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PATHOPHYSIOLOGY (IF APPLICABLE)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 dirty="0"/>
                        <a:t>Mutation in Alpha / Beta units 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PRESENTATION (Sx)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 dirty="0"/>
                        <a:t>Microcytosis disproportionate to Hb levels 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DIAGNOSIS &amp; INVESTIGATIONS (Ix)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 dirty="0"/>
                        <a:t>Hb Electrophoresis – Hb A2, Hb H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 dirty="0"/>
                        <a:t>Blood Film 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TREATMENT (Tx)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 dirty="0"/>
                        <a:t>Blood Transfusions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 dirty="0"/>
                        <a:t>Venesection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 dirty="0"/>
                        <a:t>Splenectomy 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COMPLICATIONS (IF APPLICABLE)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organ failure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324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8F4E4"/>
      </a:lt1>
      <a:dk2>
        <a:srgbClr val="44546A"/>
      </a:dk2>
      <a:lt2>
        <a:srgbClr val="F8F4E4"/>
      </a:lt2>
      <a:accent1>
        <a:srgbClr val="D7B5C6"/>
      </a:accent1>
      <a:accent2>
        <a:srgbClr val="9A8AFA"/>
      </a:accent2>
      <a:accent3>
        <a:srgbClr val="E9D1F7"/>
      </a:accent3>
      <a:accent4>
        <a:srgbClr val="8496B0"/>
      </a:accent4>
      <a:accent5>
        <a:srgbClr val="48A1FA"/>
      </a:accent5>
      <a:accent6>
        <a:srgbClr val="F7CBAC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1478</Words>
  <Application>Microsoft Office PowerPoint</Application>
  <PresentationFormat>Widescreen</PresentationFormat>
  <Paragraphs>410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Radley</vt:lpstr>
      <vt:lpstr>Calibri</vt:lpstr>
      <vt:lpstr>Wingdings</vt:lpstr>
      <vt:lpstr>Grotesque</vt:lpstr>
      <vt:lpstr>Arial</vt:lpstr>
      <vt:lpstr>Verdana</vt:lpstr>
      <vt:lpstr>Arial</vt:lpstr>
      <vt:lpstr>Office Theme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 Studies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AML</vt:lpstr>
      <vt:lpstr>PowerPoint Presentation</vt:lpstr>
      <vt:lpstr>CML</vt:lpstr>
      <vt:lpstr>PowerPoint Presentation</vt:lpstr>
      <vt:lpstr>ALL</vt:lpstr>
      <vt:lpstr>PowerPoint Presentation</vt:lpstr>
      <vt:lpstr>CLL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Hamzah Abbas</cp:lastModifiedBy>
  <cp:revision>28</cp:revision>
  <dcterms:modified xsi:type="dcterms:W3CDTF">2023-01-26T15:50:08Z</dcterms:modified>
</cp:coreProperties>
</file>