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10E"/>
    <a:srgbClr val="9D1201"/>
    <a:srgbClr val="B14D19"/>
    <a:srgbClr val="AE5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05"/>
    <p:restoredTop sz="90123"/>
  </p:normalViewPr>
  <p:slideViewPr>
    <p:cSldViewPr snapToGrid="0" snapToObjects="1">
      <p:cViewPr>
        <p:scale>
          <a:sx n="78" d="100"/>
          <a:sy n="78" d="100"/>
        </p:scale>
        <p:origin x="14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00A80-CDB1-CE4A-ADC0-C56DB7867378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4BC57-ACD4-084D-8169-4D3BC0A9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TAIL &gt; attached to the spleen &gt; intraperitoneal</a:t>
            </a:r>
            <a:br>
              <a:rPr lang="en-US" baseline="0" dirty="0" smtClean="0"/>
            </a:br>
            <a:r>
              <a:rPr lang="en-US" baseline="0" dirty="0" smtClean="0"/>
              <a:t>The BODY &gt; can be crushed against the vertebral column during trauma</a:t>
            </a:r>
          </a:p>
          <a:p>
            <a:r>
              <a:rPr lang="en-US" baseline="0" dirty="0" smtClean="0"/>
              <a:t>The HEAD &gt; the bile duct is closely related to the head of the pancreas &gt; pancreatic carcinoma can block the bile duct &gt; OBSTRUCTIVE JAUNDICE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Uncinate</a:t>
            </a:r>
            <a:r>
              <a:rPr lang="en-US" baseline="0" dirty="0" smtClean="0"/>
              <a:t> process &gt; comes from the  ventral bud (the rest of the pancreas &gt; dorsal bud) &gt; SMV and SMA entrapped between the </a:t>
            </a:r>
            <a:r>
              <a:rPr lang="en-US" baseline="0" dirty="0" err="1" smtClean="0"/>
              <a:t>uncinate</a:t>
            </a:r>
            <a:r>
              <a:rPr lang="en-US" baseline="0" dirty="0" smtClean="0"/>
              <a:t> process and the head of the pancreas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4BC57-ACD4-084D-8169-4D3BC0A9B5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5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SUPERIOR &gt; GASTRODUODENAL</a:t>
            </a:r>
            <a:r>
              <a:rPr lang="en-US" baseline="0" dirty="0" smtClean="0"/>
              <a:t> ARTERY &gt; duodenal ulcer can erode into the </a:t>
            </a:r>
            <a:r>
              <a:rPr lang="en-US" baseline="0" dirty="0" err="1" smtClean="0"/>
              <a:t>gastroduodenal</a:t>
            </a:r>
            <a:r>
              <a:rPr lang="en-US" baseline="0" dirty="0" smtClean="0"/>
              <a:t> artery &gt; </a:t>
            </a:r>
            <a:r>
              <a:rPr lang="en-US" baseline="0" dirty="0" err="1" smtClean="0"/>
              <a:t>haemorrhage</a:t>
            </a:r>
            <a:r>
              <a:rPr lang="en-US" baseline="0" dirty="0" smtClean="0"/>
              <a:t> &gt; </a:t>
            </a:r>
            <a:r>
              <a:rPr lang="en-US" baseline="0" dirty="0" err="1" smtClean="0"/>
              <a:t>haematemesis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4BC57-ACD4-084D-8169-4D3BC0A9B5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0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BILE</a:t>
            </a:r>
            <a:r>
              <a:rPr lang="en-US" baseline="0" dirty="0" smtClean="0"/>
              <a:t> SECRETION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About 500ml of bile produced by the liver daily &gt; liver is continuously producing some amount of bile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Sphincter of </a:t>
            </a:r>
            <a:r>
              <a:rPr lang="en-US" baseline="0" dirty="0" err="1" smtClean="0"/>
              <a:t>Oddi</a:t>
            </a:r>
            <a:r>
              <a:rPr lang="en-US" baseline="0" dirty="0" smtClean="0"/>
              <a:t> &gt; normally closed &gt; the common bile duct’s opening shut &gt; the bile shunted into the gallbladder &gt; concentrated and stored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After meal &gt; fatty acids enter duodenum &gt; detected &gt; increase in CCK &gt; </a:t>
            </a:r>
            <a:r>
              <a:rPr lang="en-US" baseline="0" dirty="0" err="1" smtClean="0"/>
              <a:t>gallblader</a:t>
            </a:r>
            <a:r>
              <a:rPr lang="en-US" baseline="0" dirty="0" smtClean="0"/>
              <a:t> contraction + sphincter of </a:t>
            </a:r>
            <a:r>
              <a:rPr lang="en-US" baseline="0" dirty="0" err="1" smtClean="0"/>
              <a:t>Oddi</a:t>
            </a:r>
            <a:r>
              <a:rPr lang="en-US" baseline="0" dirty="0" smtClean="0"/>
              <a:t> opening &gt;&gt;&gt;&gt; bile secreted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Bile recycled in the ENTEROHEPATIC CIRCULATION &gt;&gt;&gt; ONLY ABOUT 5% OF BILE SALTS ESCAPES THE RECYCLATION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4BC57-ACD4-084D-8169-4D3BC0A9B5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Micelles</a:t>
            </a:r>
            <a:r>
              <a:rPr lang="en-US" baseline="0" dirty="0" smtClean="0"/>
              <a:t> &gt; absorbed into interstitial mucosa &gt; converted into chylomicrons</a:t>
            </a:r>
          </a:p>
          <a:p>
            <a:r>
              <a:rPr lang="en-US" baseline="0" dirty="0" smtClean="0"/>
              <a:t>Chylomicrons &gt; produced by epithelial enterocytes &gt; carry absorbed lipids from GI tract into the lymph &gt; into the blood &gt; portal vein system &gt; into the liver</a:t>
            </a:r>
          </a:p>
          <a:p>
            <a:r>
              <a:rPr lang="en-US" baseline="0" dirty="0" smtClean="0"/>
              <a:t>Liver &gt; converts the chylomicrons into the LDLs and VLDLs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4BC57-ACD4-084D-8169-4D3BC0A9B5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9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5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2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5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4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1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FCBB-5B14-0E42-8DB3-1B3E393F2506}" type="datetimeFigureOut">
              <a:rPr lang="en-US" smtClean="0"/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5B57-37AA-384E-96DA-CC5B87C74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822"/>
            <a:ext cx="9144000" cy="514878"/>
          </a:xfrm>
        </p:spPr>
        <p:txBody>
          <a:bodyPr/>
          <a:lstStyle/>
          <a:p>
            <a:r>
              <a:rPr lang="en-US" dirty="0" smtClean="0"/>
              <a:t>BY BARA KUBANOVA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22" y="795867"/>
            <a:ext cx="8713355" cy="418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"/>
          <a:stretch/>
        </p:blipFill>
        <p:spPr>
          <a:xfrm>
            <a:off x="0" y="-10733"/>
            <a:ext cx="959345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ANATOMY OF PANCREAS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110868" y="2683727"/>
            <a:ext cx="223026" cy="384138"/>
          </a:xfrm>
          <a:custGeom>
            <a:avLst/>
            <a:gdLst>
              <a:gd name="connsiteX0" fmla="*/ 0 w 253099"/>
              <a:gd name="connsiteY0" fmla="*/ 0 h 376916"/>
              <a:gd name="connsiteX1" fmla="*/ 43542 w 253099"/>
              <a:gd name="connsiteY1" fmla="*/ 26125 h 376916"/>
              <a:gd name="connsiteX2" fmla="*/ 104502 w 253099"/>
              <a:gd name="connsiteY2" fmla="*/ 95794 h 376916"/>
              <a:gd name="connsiteX3" fmla="*/ 121920 w 253099"/>
              <a:gd name="connsiteY3" fmla="*/ 113211 h 376916"/>
              <a:gd name="connsiteX4" fmla="*/ 139337 w 253099"/>
              <a:gd name="connsiteY4" fmla="*/ 139337 h 376916"/>
              <a:gd name="connsiteX5" fmla="*/ 174171 w 253099"/>
              <a:gd name="connsiteY5" fmla="*/ 174171 h 376916"/>
              <a:gd name="connsiteX6" fmla="*/ 217714 w 253099"/>
              <a:gd name="connsiteY6" fmla="*/ 217714 h 376916"/>
              <a:gd name="connsiteX7" fmla="*/ 226422 w 253099"/>
              <a:gd name="connsiteY7" fmla="*/ 243840 h 376916"/>
              <a:gd name="connsiteX8" fmla="*/ 243840 w 253099"/>
              <a:gd name="connsiteY8" fmla="*/ 348342 h 376916"/>
              <a:gd name="connsiteX9" fmla="*/ 252548 w 253099"/>
              <a:gd name="connsiteY9" fmla="*/ 374468 h 376916"/>
              <a:gd name="connsiteX10" fmla="*/ 235131 w 253099"/>
              <a:gd name="connsiteY10" fmla="*/ 374468 h 37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099" h="376916">
                <a:moveTo>
                  <a:pt x="0" y="0"/>
                </a:moveTo>
                <a:cubicBezTo>
                  <a:pt x="14514" y="8708"/>
                  <a:pt x="30181" y="15733"/>
                  <a:pt x="43542" y="26125"/>
                </a:cubicBezTo>
                <a:cubicBezTo>
                  <a:pt x="77762" y="52741"/>
                  <a:pt x="78139" y="64158"/>
                  <a:pt x="104502" y="95794"/>
                </a:cubicBezTo>
                <a:cubicBezTo>
                  <a:pt x="109758" y="102102"/>
                  <a:pt x="116791" y="106800"/>
                  <a:pt x="121920" y="113211"/>
                </a:cubicBezTo>
                <a:cubicBezTo>
                  <a:pt x="128458" y="121384"/>
                  <a:pt x="132526" y="131390"/>
                  <a:pt x="139337" y="139337"/>
                </a:cubicBezTo>
                <a:cubicBezTo>
                  <a:pt x="150024" y="151805"/>
                  <a:pt x="163484" y="161703"/>
                  <a:pt x="174171" y="174171"/>
                </a:cubicBezTo>
                <a:cubicBezTo>
                  <a:pt x="212876" y="219327"/>
                  <a:pt x="167397" y="184170"/>
                  <a:pt x="217714" y="217714"/>
                </a:cubicBezTo>
                <a:cubicBezTo>
                  <a:pt x="220617" y="226423"/>
                  <a:pt x="224622" y="234839"/>
                  <a:pt x="226422" y="243840"/>
                </a:cubicBezTo>
                <a:cubicBezTo>
                  <a:pt x="241170" y="317582"/>
                  <a:pt x="228260" y="286021"/>
                  <a:pt x="243840" y="348342"/>
                </a:cubicBezTo>
                <a:cubicBezTo>
                  <a:pt x="246066" y="357248"/>
                  <a:pt x="255451" y="365759"/>
                  <a:pt x="252548" y="374468"/>
                </a:cubicBezTo>
                <a:cubicBezTo>
                  <a:pt x="250712" y="379976"/>
                  <a:pt x="240937" y="374468"/>
                  <a:pt x="235131" y="374468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95779" y="2839844"/>
            <a:ext cx="319669" cy="817756"/>
          </a:xfrm>
          <a:custGeom>
            <a:avLst/>
            <a:gdLst>
              <a:gd name="connsiteX0" fmla="*/ 0 w 319669"/>
              <a:gd name="connsiteY0" fmla="*/ 0 h 817756"/>
              <a:gd name="connsiteX1" fmla="*/ 66908 w 319669"/>
              <a:gd name="connsiteY1" fmla="*/ 59473 h 817756"/>
              <a:gd name="connsiteX2" fmla="*/ 89210 w 319669"/>
              <a:gd name="connsiteY2" fmla="*/ 81776 h 817756"/>
              <a:gd name="connsiteX3" fmla="*/ 118947 w 319669"/>
              <a:gd name="connsiteY3" fmla="*/ 126380 h 817756"/>
              <a:gd name="connsiteX4" fmla="*/ 133815 w 319669"/>
              <a:gd name="connsiteY4" fmla="*/ 148683 h 817756"/>
              <a:gd name="connsiteX5" fmla="*/ 193288 w 319669"/>
              <a:gd name="connsiteY5" fmla="*/ 215590 h 817756"/>
              <a:gd name="connsiteX6" fmla="*/ 208157 w 319669"/>
              <a:gd name="connsiteY6" fmla="*/ 245327 h 817756"/>
              <a:gd name="connsiteX7" fmla="*/ 223025 w 319669"/>
              <a:gd name="connsiteY7" fmla="*/ 289932 h 817756"/>
              <a:gd name="connsiteX8" fmla="*/ 230459 w 319669"/>
              <a:gd name="connsiteY8" fmla="*/ 312234 h 817756"/>
              <a:gd name="connsiteX9" fmla="*/ 245327 w 319669"/>
              <a:gd name="connsiteY9" fmla="*/ 356839 h 817756"/>
              <a:gd name="connsiteX10" fmla="*/ 267630 w 319669"/>
              <a:gd name="connsiteY10" fmla="*/ 416312 h 817756"/>
              <a:gd name="connsiteX11" fmla="*/ 282498 w 319669"/>
              <a:gd name="connsiteY11" fmla="*/ 498088 h 817756"/>
              <a:gd name="connsiteX12" fmla="*/ 289932 w 319669"/>
              <a:gd name="connsiteY12" fmla="*/ 520390 h 817756"/>
              <a:gd name="connsiteX13" fmla="*/ 297366 w 319669"/>
              <a:gd name="connsiteY13" fmla="*/ 557561 h 817756"/>
              <a:gd name="connsiteX14" fmla="*/ 304800 w 319669"/>
              <a:gd name="connsiteY14" fmla="*/ 735980 h 817756"/>
              <a:gd name="connsiteX15" fmla="*/ 312235 w 319669"/>
              <a:gd name="connsiteY15" fmla="*/ 788019 h 817756"/>
              <a:gd name="connsiteX16" fmla="*/ 319669 w 319669"/>
              <a:gd name="connsiteY16" fmla="*/ 817756 h 8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669" h="817756">
                <a:moveTo>
                  <a:pt x="0" y="0"/>
                </a:moveTo>
                <a:cubicBezTo>
                  <a:pt x="48113" y="38489"/>
                  <a:pt x="25955" y="18519"/>
                  <a:pt x="66908" y="59473"/>
                </a:cubicBezTo>
                <a:cubicBezTo>
                  <a:pt x="74342" y="66907"/>
                  <a:pt x="83378" y="73028"/>
                  <a:pt x="89210" y="81776"/>
                </a:cubicBezTo>
                <a:lnTo>
                  <a:pt x="118947" y="126380"/>
                </a:lnTo>
                <a:cubicBezTo>
                  <a:pt x="123903" y="133814"/>
                  <a:pt x="127497" y="142365"/>
                  <a:pt x="133815" y="148683"/>
                </a:cubicBezTo>
                <a:cubicBezTo>
                  <a:pt x="163925" y="178793"/>
                  <a:pt x="175600" y="184636"/>
                  <a:pt x="193288" y="215590"/>
                </a:cubicBezTo>
                <a:cubicBezTo>
                  <a:pt x="198786" y="225212"/>
                  <a:pt x="204041" y="235037"/>
                  <a:pt x="208157" y="245327"/>
                </a:cubicBezTo>
                <a:cubicBezTo>
                  <a:pt x="213978" y="259879"/>
                  <a:pt x="218069" y="275064"/>
                  <a:pt x="223025" y="289932"/>
                </a:cubicBezTo>
                <a:lnTo>
                  <a:pt x="230459" y="312234"/>
                </a:lnTo>
                <a:cubicBezTo>
                  <a:pt x="230460" y="312238"/>
                  <a:pt x="245326" y="356836"/>
                  <a:pt x="245327" y="356839"/>
                </a:cubicBezTo>
                <a:cubicBezTo>
                  <a:pt x="254513" y="402771"/>
                  <a:pt x="245752" y="383497"/>
                  <a:pt x="267630" y="416312"/>
                </a:cubicBezTo>
                <a:cubicBezTo>
                  <a:pt x="289669" y="504472"/>
                  <a:pt x="255859" y="364893"/>
                  <a:pt x="282498" y="498088"/>
                </a:cubicBezTo>
                <a:cubicBezTo>
                  <a:pt x="284035" y="505772"/>
                  <a:pt x="288031" y="512788"/>
                  <a:pt x="289932" y="520390"/>
                </a:cubicBezTo>
                <a:cubicBezTo>
                  <a:pt x="292997" y="532648"/>
                  <a:pt x="294888" y="545171"/>
                  <a:pt x="297366" y="557561"/>
                </a:cubicBezTo>
                <a:cubicBezTo>
                  <a:pt x="299844" y="617034"/>
                  <a:pt x="300967" y="676579"/>
                  <a:pt x="304800" y="735980"/>
                </a:cubicBezTo>
                <a:cubicBezTo>
                  <a:pt x="305928" y="753466"/>
                  <a:pt x="309100" y="770779"/>
                  <a:pt x="312235" y="788019"/>
                </a:cubicBezTo>
                <a:cubicBezTo>
                  <a:pt x="314063" y="798072"/>
                  <a:pt x="319669" y="817756"/>
                  <a:pt x="319669" y="81775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84507" y="2867523"/>
            <a:ext cx="579863" cy="871424"/>
          </a:xfrm>
          <a:custGeom>
            <a:avLst/>
            <a:gdLst>
              <a:gd name="connsiteX0" fmla="*/ 579863 w 579863"/>
              <a:gd name="connsiteY0" fmla="*/ 871424 h 871424"/>
              <a:gd name="connsiteX1" fmla="*/ 564995 w 579863"/>
              <a:gd name="connsiteY1" fmla="*/ 588926 h 871424"/>
              <a:gd name="connsiteX2" fmla="*/ 557561 w 579863"/>
              <a:gd name="connsiteY2" fmla="*/ 559190 h 871424"/>
              <a:gd name="connsiteX3" fmla="*/ 535258 w 579863"/>
              <a:gd name="connsiteY3" fmla="*/ 529453 h 871424"/>
              <a:gd name="connsiteX4" fmla="*/ 527824 w 579863"/>
              <a:gd name="connsiteY4" fmla="*/ 499717 h 871424"/>
              <a:gd name="connsiteX5" fmla="*/ 512956 w 579863"/>
              <a:gd name="connsiteY5" fmla="*/ 484848 h 871424"/>
              <a:gd name="connsiteX6" fmla="*/ 498087 w 579863"/>
              <a:gd name="connsiteY6" fmla="*/ 432809 h 871424"/>
              <a:gd name="connsiteX7" fmla="*/ 490653 w 579863"/>
              <a:gd name="connsiteY7" fmla="*/ 395639 h 871424"/>
              <a:gd name="connsiteX8" fmla="*/ 460917 w 579863"/>
              <a:gd name="connsiteY8" fmla="*/ 313863 h 871424"/>
              <a:gd name="connsiteX9" fmla="*/ 446048 w 579863"/>
              <a:gd name="connsiteY9" fmla="*/ 261824 h 871424"/>
              <a:gd name="connsiteX10" fmla="*/ 423746 w 579863"/>
              <a:gd name="connsiteY10" fmla="*/ 239521 h 871424"/>
              <a:gd name="connsiteX11" fmla="*/ 401444 w 579863"/>
              <a:gd name="connsiteY11" fmla="*/ 187482 h 871424"/>
              <a:gd name="connsiteX12" fmla="*/ 364273 w 579863"/>
              <a:gd name="connsiteY12" fmla="*/ 150312 h 871424"/>
              <a:gd name="connsiteX13" fmla="*/ 349405 w 579863"/>
              <a:gd name="connsiteY13" fmla="*/ 135443 h 871424"/>
              <a:gd name="connsiteX14" fmla="*/ 327102 w 579863"/>
              <a:gd name="connsiteY14" fmla="*/ 120575 h 871424"/>
              <a:gd name="connsiteX15" fmla="*/ 237892 w 579863"/>
              <a:gd name="connsiteY15" fmla="*/ 46234 h 871424"/>
              <a:gd name="connsiteX16" fmla="*/ 133814 w 579863"/>
              <a:gd name="connsiteY16" fmla="*/ 31365 h 871424"/>
              <a:gd name="connsiteX17" fmla="*/ 89209 w 579863"/>
              <a:gd name="connsiteY17" fmla="*/ 16497 h 871424"/>
              <a:gd name="connsiteX18" fmla="*/ 66907 w 579863"/>
              <a:gd name="connsiteY18" fmla="*/ 1629 h 871424"/>
              <a:gd name="connsiteX19" fmla="*/ 0 w 579863"/>
              <a:gd name="connsiteY19" fmla="*/ 1629 h 87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9863" h="871424">
                <a:moveTo>
                  <a:pt x="579863" y="871424"/>
                </a:moveTo>
                <a:cubicBezTo>
                  <a:pt x="574907" y="777258"/>
                  <a:pt x="571713" y="682983"/>
                  <a:pt x="564995" y="588926"/>
                </a:cubicBezTo>
                <a:cubicBezTo>
                  <a:pt x="564267" y="578735"/>
                  <a:pt x="562130" y="568328"/>
                  <a:pt x="557561" y="559190"/>
                </a:cubicBezTo>
                <a:cubicBezTo>
                  <a:pt x="552020" y="548108"/>
                  <a:pt x="542692" y="539365"/>
                  <a:pt x="535258" y="529453"/>
                </a:cubicBezTo>
                <a:cubicBezTo>
                  <a:pt x="532780" y="519541"/>
                  <a:pt x="532393" y="508855"/>
                  <a:pt x="527824" y="499717"/>
                </a:cubicBezTo>
                <a:cubicBezTo>
                  <a:pt x="524690" y="493448"/>
                  <a:pt x="515803" y="491253"/>
                  <a:pt x="512956" y="484848"/>
                </a:cubicBezTo>
                <a:cubicBezTo>
                  <a:pt x="505629" y="468362"/>
                  <a:pt x="502463" y="450311"/>
                  <a:pt x="498087" y="432809"/>
                </a:cubicBezTo>
                <a:cubicBezTo>
                  <a:pt x="495022" y="420551"/>
                  <a:pt x="494284" y="407742"/>
                  <a:pt x="490653" y="395639"/>
                </a:cubicBezTo>
                <a:cubicBezTo>
                  <a:pt x="468486" y="321747"/>
                  <a:pt x="481742" y="397165"/>
                  <a:pt x="460917" y="313863"/>
                </a:cubicBezTo>
                <a:cubicBezTo>
                  <a:pt x="459924" y="309892"/>
                  <a:pt x="450317" y="268227"/>
                  <a:pt x="446048" y="261824"/>
                </a:cubicBezTo>
                <a:cubicBezTo>
                  <a:pt x="440216" y="253076"/>
                  <a:pt x="431180" y="246955"/>
                  <a:pt x="423746" y="239521"/>
                </a:cubicBezTo>
                <a:cubicBezTo>
                  <a:pt x="418221" y="222946"/>
                  <a:pt x="412160" y="201260"/>
                  <a:pt x="401444" y="187482"/>
                </a:cubicBezTo>
                <a:cubicBezTo>
                  <a:pt x="390686" y="173651"/>
                  <a:pt x="376663" y="162702"/>
                  <a:pt x="364273" y="150312"/>
                </a:cubicBezTo>
                <a:cubicBezTo>
                  <a:pt x="359317" y="145356"/>
                  <a:pt x="355237" y="139331"/>
                  <a:pt x="349405" y="135443"/>
                </a:cubicBezTo>
                <a:cubicBezTo>
                  <a:pt x="341971" y="130487"/>
                  <a:pt x="333780" y="126511"/>
                  <a:pt x="327102" y="120575"/>
                </a:cubicBezTo>
                <a:cubicBezTo>
                  <a:pt x="302255" y="98489"/>
                  <a:pt x="272463" y="57758"/>
                  <a:pt x="237892" y="46234"/>
                </a:cubicBezTo>
                <a:cubicBezTo>
                  <a:pt x="189623" y="30144"/>
                  <a:pt x="223394" y="39510"/>
                  <a:pt x="133814" y="31365"/>
                </a:cubicBezTo>
                <a:cubicBezTo>
                  <a:pt x="118946" y="26409"/>
                  <a:pt x="102249" y="25191"/>
                  <a:pt x="89209" y="16497"/>
                </a:cubicBezTo>
                <a:cubicBezTo>
                  <a:pt x="81775" y="11541"/>
                  <a:pt x="75720" y="3098"/>
                  <a:pt x="66907" y="1629"/>
                </a:cubicBezTo>
                <a:cubicBezTo>
                  <a:pt x="44908" y="-2037"/>
                  <a:pt x="22302" y="1629"/>
                  <a:pt x="0" y="162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51356" y="3657600"/>
            <a:ext cx="1092819" cy="223024"/>
          </a:xfrm>
          <a:custGeom>
            <a:avLst/>
            <a:gdLst>
              <a:gd name="connsiteX0" fmla="*/ 1033346 w 1033346"/>
              <a:gd name="connsiteY0" fmla="*/ 74341 h 141248"/>
              <a:gd name="connsiteX1" fmla="*/ 973873 w 1033346"/>
              <a:gd name="connsiteY1" fmla="*/ 96644 h 141248"/>
              <a:gd name="connsiteX2" fmla="*/ 936703 w 1033346"/>
              <a:gd name="connsiteY2" fmla="*/ 104078 h 141248"/>
              <a:gd name="connsiteX3" fmla="*/ 921834 w 1033346"/>
              <a:gd name="connsiteY3" fmla="*/ 126380 h 141248"/>
              <a:gd name="connsiteX4" fmla="*/ 884664 w 1033346"/>
              <a:gd name="connsiteY4" fmla="*/ 133814 h 141248"/>
              <a:gd name="connsiteX5" fmla="*/ 862361 w 1033346"/>
              <a:gd name="connsiteY5" fmla="*/ 141248 h 141248"/>
              <a:gd name="connsiteX6" fmla="*/ 490654 w 1033346"/>
              <a:gd name="connsiteY6" fmla="*/ 133814 h 141248"/>
              <a:gd name="connsiteX7" fmla="*/ 438615 w 1033346"/>
              <a:gd name="connsiteY7" fmla="*/ 118946 h 141248"/>
              <a:gd name="connsiteX8" fmla="*/ 386576 w 1033346"/>
              <a:gd name="connsiteY8" fmla="*/ 111512 h 141248"/>
              <a:gd name="connsiteX9" fmla="*/ 334537 w 1033346"/>
              <a:gd name="connsiteY9" fmla="*/ 96644 h 141248"/>
              <a:gd name="connsiteX10" fmla="*/ 275064 w 1033346"/>
              <a:gd name="connsiteY10" fmla="*/ 89209 h 141248"/>
              <a:gd name="connsiteX11" fmla="*/ 230459 w 1033346"/>
              <a:gd name="connsiteY11" fmla="*/ 74341 h 141248"/>
              <a:gd name="connsiteX12" fmla="*/ 133815 w 1033346"/>
              <a:gd name="connsiteY12" fmla="*/ 59473 h 141248"/>
              <a:gd name="connsiteX13" fmla="*/ 96644 w 1033346"/>
              <a:gd name="connsiteY13" fmla="*/ 52039 h 141248"/>
              <a:gd name="connsiteX14" fmla="*/ 52039 w 1033346"/>
              <a:gd name="connsiteY14" fmla="*/ 37170 h 141248"/>
              <a:gd name="connsiteX15" fmla="*/ 29737 w 1033346"/>
              <a:gd name="connsiteY15" fmla="*/ 29736 h 141248"/>
              <a:gd name="connsiteX16" fmla="*/ 0 w 1033346"/>
              <a:gd name="connsiteY16" fmla="*/ 0 h 14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3346" h="141248">
                <a:moveTo>
                  <a:pt x="1033346" y="74341"/>
                </a:moveTo>
                <a:cubicBezTo>
                  <a:pt x="1021985" y="78885"/>
                  <a:pt x="989406" y="92760"/>
                  <a:pt x="973873" y="96644"/>
                </a:cubicBezTo>
                <a:cubicBezTo>
                  <a:pt x="961615" y="99709"/>
                  <a:pt x="949093" y="101600"/>
                  <a:pt x="936703" y="104078"/>
                </a:cubicBezTo>
                <a:cubicBezTo>
                  <a:pt x="931747" y="111512"/>
                  <a:pt x="929592" y="121947"/>
                  <a:pt x="921834" y="126380"/>
                </a:cubicBezTo>
                <a:cubicBezTo>
                  <a:pt x="910863" y="132649"/>
                  <a:pt x="896922" y="130750"/>
                  <a:pt x="884664" y="133814"/>
                </a:cubicBezTo>
                <a:cubicBezTo>
                  <a:pt x="877062" y="135715"/>
                  <a:pt x="869795" y="138770"/>
                  <a:pt x="862361" y="141248"/>
                </a:cubicBezTo>
                <a:lnTo>
                  <a:pt x="490654" y="133814"/>
                </a:lnTo>
                <a:cubicBezTo>
                  <a:pt x="467975" y="132974"/>
                  <a:pt x="459366" y="123096"/>
                  <a:pt x="438615" y="118946"/>
                </a:cubicBezTo>
                <a:cubicBezTo>
                  <a:pt x="421433" y="115510"/>
                  <a:pt x="403922" y="113990"/>
                  <a:pt x="386576" y="111512"/>
                </a:cubicBezTo>
                <a:cubicBezTo>
                  <a:pt x="368900" y="105620"/>
                  <a:pt x="353206" y="99756"/>
                  <a:pt x="334537" y="96644"/>
                </a:cubicBezTo>
                <a:cubicBezTo>
                  <a:pt x="314830" y="93359"/>
                  <a:pt x="294888" y="91687"/>
                  <a:pt x="275064" y="89209"/>
                </a:cubicBezTo>
                <a:cubicBezTo>
                  <a:pt x="260196" y="84253"/>
                  <a:pt x="245974" y="76557"/>
                  <a:pt x="230459" y="74341"/>
                </a:cubicBezTo>
                <a:cubicBezTo>
                  <a:pt x="191476" y="68772"/>
                  <a:pt x="171636" y="66349"/>
                  <a:pt x="133815" y="59473"/>
                </a:cubicBezTo>
                <a:cubicBezTo>
                  <a:pt x="121383" y="57213"/>
                  <a:pt x="108834" y="55364"/>
                  <a:pt x="96644" y="52039"/>
                </a:cubicBezTo>
                <a:cubicBezTo>
                  <a:pt x="81524" y="47915"/>
                  <a:pt x="66907" y="42126"/>
                  <a:pt x="52039" y="37170"/>
                </a:cubicBezTo>
                <a:lnTo>
                  <a:pt x="29737" y="29736"/>
                </a:lnTo>
                <a:cubicBezTo>
                  <a:pt x="11794" y="2824"/>
                  <a:pt x="22859" y="11430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60285" y="2641600"/>
            <a:ext cx="527386" cy="412582"/>
          </a:xfrm>
          <a:custGeom>
            <a:avLst/>
            <a:gdLst>
              <a:gd name="connsiteX0" fmla="*/ 1456 w 527386"/>
              <a:gd name="connsiteY0" fmla="*/ 47812 h 412582"/>
              <a:gd name="connsiteX1" fmla="*/ 31339 w 527386"/>
              <a:gd name="connsiteY1" fmla="*/ 77694 h 412582"/>
              <a:gd name="connsiteX2" fmla="*/ 37315 w 527386"/>
              <a:gd name="connsiteY2" fmla="*/ 95624 h 412582"/>
              <a:gd name="connsiteX3" fmla="*/ 73174 w 527386"/>
              <a:gd name="connsiteY3" fmla="*/ 119529 h 412582"/>
              <a:gd name="connsiteX4" fmla="*/ 97080 w 527386"/>
              <a:gd name="connsiteY4" fmla="*/ 155388 h 412582"/>
              <a:gd name="connsiteX5" fmla="*/ 115009 w 527386"/>
              <a:gd name="connsiteY5" fmla="*/ 173318 h 412582"/>
              <a:gd name="connsiteX6" fmla="*/ 126962 w 527386"/>
              <a:gd name="connsiteY6" fmla="*/ 197224 h 412582"/>
              <a:gd name="connsiteX7" fmla="*/ 156844 w 527386"/>
              <a:gd name="connsiteY7" fmla="*/ 239059 h 412582"/>
              <a:gd name="connsiteX8" fmla="*/ 174774 w 527386"/>
              <a:gd name="connsiteY8" fmla="*/ 274918 h 412582"/>
              <a:gd name="connsiteX9" fmla="*/ 180750 w 527386"/>
              <a:gd name="connsiteY9" fmla="*/ 334682 h 412582"/>
              <a:gd name="connsiteX10" fmla="*/ 186727 w 527386"/>
              <a:gd name="connsiteY10" fmla="*/ 406400 h 412582"/>
              <a:gd name="connsiteX11" fmla="*/ 264421 w 527386"/>
              <a:gd name="connsiteY11" fmla="*/ 400424 h 412582"/>
              <a:gd name="connsiteX12" fmla="*/ 300280 w 527386"/>
              <a:gd name="connsiteY12" fmla="*/ 346635 h 412582"/>
              <a:gd name="connsiteX13" fmla="*/ 312233 w 527386"/>
              <a:gd name="connsiteY13" fmla="*/ 328706 h 412582"/>
              <a:gd name="connsiteX14" fmla="*/ 330162 w 527386"/>
              <a:gd name="connsiteY14" fmla="*/ 316753 h 412582"/>
              <a:gd name="connsiteX15" fmla="*/ 371997 w 527386"/>
              <a:gd name="connsiteY15" fmla="*/ 262965 h 412582"/>
              <a:gd name="connsiteX16" fmla="*/ 383950 w 527386"/>
              <a:gd name="connsiteY16" fmla="*/ 245035 h 412582"/>
              <a:gd name="connsiteX17" fmla="*/ 419809 w 527386"/>
              <a:gd name="connsiteY17" fmla="*/ 209176 h 412582"/>
              <a:gd name="connsiteX18" fmla="*/ 437739 w 527386"/>
              <a:gd name="connsiteY18" fmla="*/ 185271 h 412582"/>
              <a:gd name="connsiteX19" fmla="*/ 473597 w 527386"/>
              <a:gd name="connsiteY19" fmla="*/ 149412 h 412582"/>
              <a:gd name="connsiteX20" fmla="*/ 497503 w 527386"/>
              <a:gd name="connsiteY20" fmla="*/ 95624 h 412582"/>
              <a:gd name="connsiteX21" fmla="*/ 503480 w 527386"/>
              <a:gd name="connsiteY21" fmla="*/ 77694 h 412582"/>
              <a:gd name="connsiteX22" fmla="*/ 527386 w 527386"/>
              <a:gd name="connsiteY22" fmla="*/ 41835 h 412582"/>
              <a:gd name="connsiteX23" fmla="*/ 509456 w 527386"/>
              <a:gd name="connsiteY23" fmla="*/ 29882 h 412582"/>
              <a:gd name="connsiteX24" fmla="*/ 455668 w 527386"/>
              <a:gd name="connsiteY24" fmla="*/ 11953 h 412582"/>
              <a:gd name="connsiteX25" fmla="*/ 437739 w 527386"/>
              <a:gd name="connsiteY25" fmla="*/ 5976 h 412582"/>
              <a:gd name="connsiteX26" fmla="*/ 419809 w 527386"/>
              <a:gd name="connsiteY26" fmla="*/ 0 h 412582"/>
              <a:gd name="connsiteX27" fmla="*/ 162821 w 527386"/>
              <a:gd name="connsiteY27" fmla="*/ 5976 h 412582"/>
              <a:gd name="connsiteX28" fmla="*/ 138915 w 527386"/>
              <a:gd name="connsiteY28" fmla="*/ 11953 h 412582"/>
              <a:gd name="connsiteX29" fmla="*/ 67197 w 527386"/>
              <a:gd name="connsiteY29" fmla="*/ 23906 h 412582"/>
              <a:gd name="connsiteX30" fmla="*/ 7433 w 527386"/>
              <a:gd name="connsiteY30" fmla="*/ 35859 h 412582"/>
              <a:gd name="connsiteX31" fmla="*/ 1456 w 527386"/>
              <a:gd name="connsiteY31" fmla="*/ 47812 h 41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27386" h="412582">
                <a:moveTo>
                  <a:pt x="1456" y="47812"/>
                </a:moveTo>
                <a:cubicBezTo>
                  <a:pt x="5440" y="54785"/>
                  <a:pt x="22887" y="66425"/>
                  <a:pt x="31339" y="77694"/>
                </a:cubicBezTo>
                <a:cubicBezTo>
                  <a:pt x="35119" y="82734"/>
                  <a:pt x="32860" y="91169"/>
                  <a:pt x="37315" y="95624"/>
                </a:cubicBezTo>
                <a:cubicBezTo>
                  <a:pt x="47473" y="105782"/>
                  <a:pt x="73174" y="119529"/>
                  <a:pt x="73174" y="119529"/>
                </a:cubicBezTo>
                <a:cubicBezTo>
                  <a:pt x="81143" y="131482"/>
                  <a:pt x="86922" y="145230"/>
                  <a:pt x="97080" y="155388"/>
                </a:cubicBezTo>
                <a:cubicBezTo>
                  <a:pt x="103056" y="161365"/>
                  <a:pt x="110096" y="166440"/>
                  <a:pt x="115009" y="173318"/>
                </a:cubicBezTo>
                <a:cubicBezTo>
                  <a:pt x="120187" y="180568"/>
                  <a:pt x="122240" y="189669"/>
                  <a:pt x="126962" y="197224"/>
                </a:cubicBezTo>
                <a:cubicBezTo>
                  <a:pt x="133736" y="208063"/>
                  <a:pt x="150518" y="226408"/>
                  <a:pt x="156844" y="239059"/>
                </a:cubicBezTo>
                <a:cubicBezTo>
                  <a:pt x="181589" y="288547"/>
                  <a:pt x="140518" y="223532"/>
                  <a:pt x="174774" y="274918"/>
                </a:cubicBezTo>
                <a:cubicBezTo>
                  <a:pt x="176766" y="294839"/>
                  <a:pt x="178937" y="314744"/>
                  <a:pt x="180750" y="334682"/>
                </a:cubicBezTo>
                <a:cubicBezTo>
                  <a:pt x="182922" y="358572"/>
                  <a:pt x="167864" y="391579"/>
                  <a:pt x="186727" y="406400"/>
                </a:cubicBezTo>
                <a:cubicBezTo>
                  <a:pt x="207151" y="422448"/>
                  <a:pt x="238523" y="402416"/>
                  <a:pt x="264421" y="400424"/>
                </a:cubicBezTo>
                <a:lnTo>
                  <a:pt x="300280" y="346635"/>
                </a:lnTo>
                <a:cubicBezTo>
                  <a:pt x="304264" y="340659"/>
                  <a:pt x="306257" y="332690"/>
                  <a:pt x="312233" y="328706"/>
                </a:cubicBezTo>
                <a:lnTo>
                  <a:pt x="330162" y="316753"/>
                </a:lnTo>
                <a:cubicBezTo>
                  <a:pt x="390588" y="226113"/>
                  <a:pt x="325182" y="319144"/>
                  <a:pt x="371997" y="262965"/>
                </a:cubicBezTo>
                <a:cubicBezTo>
                  <a:pt x="376595" y="257447"/>
                  <a:pt x="379178" y="250404"/>
                  <a:pt x="383950" y="245035"/>
                </a:cubicBezTo>
                <a:cubicBezTo>
                  <a:pt x="395180" y="232401"/>
                  <a:pt x="409666" y="222699"/>
                  <a:pt x="419809" y="209176"/>
                </a:cubicBezTo>
                <a:cubicBezTo>
                  <a:pt x="425786" y="201208"/>
                  <a:pt x="431076" y="192675"/>
                  <a:pt x="437739" y="185271"/>
                </a:cubicBezTo>
                <a:cubicBezTo>
                  <a:pt x="449047" y="172707"/>
                  <a:pt x="464221" y="163477"/>
                  <a:pt x="473597" y="149412"/>
                </a:cubicBezTo>
                <a:cubicBezTo>
                  <a:pt x="492539" y="120998"/>
                  <a:pt x="483278" y="138297"/>
                  <a:pt x="497503" y="95624"/>
                </a:cubicBezTo>
                <a:cubicBezTo>
                  <a:pt x="499495" y="89647"/>
                  <a:pt x="499985" y="82936"/>
                  <a:pt x="503480" y="77694"/>
                </a:cubicBezTo>
                <a:lnTo>
                  <a:pt x="527386" y="41835"/>
                </a:lnTo>
                <a:cubicBezTo>
                  <a:pt x="521409" y="37851"/>
                  <a:pt x="516020" y="32799"/>
                  <a:pt x="509456" y="29882"/>
                </a:cubicBezTo>
                <a:cubicBezTo>
                  <a:pt x="509444" y="29877"/>
                  <a:pt x="464639" y="14943"/>
                  <a:pt x="455668" y="11953"/>
                </a:cubicBezTo>
                <a:lnTo>
                  <a:pt x="437739" y="5976"/>
                </a:lnTo>
                <a:lnTo>
                  <a:pt x="419809" y="0"/>
                </a:lnTo>
                <a:lnTo>
                  <a:pt x="162821" y="5976"/>
                </a:lnTo>
                <a:cubicBezTo>
                  <a:pt x="154614" y="6325"/>
                  <a:pt x="146933" y="10171"/>
                  <a:pt x="138915" y="11953"/>
                </a:cubicBezTo>
                <a:cubicBezTo>
                  <a:pt x="103422" y="19840"/>
                  <a:pt x="107714" y="17673"/>
                  <a:pt x="67197" y="23906"/>
                </a:cubicBezTo>
                <a:cubicBezTo>
                  <a:pt x="62857" y="24574"/>
                  <a:pt x="16238" y="31456"/>
                  <a:pt x="7433" y="35859"/>
                </a:cubicBezTo>
                <a:cubicBezTo>
                  <a:pt x="2393" y="38379"/>
                  <a:pt x="-2528" y="40839"/>
                  <a:pt x="1456" y="4781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85902" y="2679472"/>
            <a:ext cx="1913826" cy="982997"/>
          </a:xfrm>
          <a:custGeom>
            <a:avLst/>
            <a:gdLst>
              <a:gd name="connsiteX0" fmla="*/ 246229 w 1913826"/>
              <a:gd name="connsiteY0" fmla="*/ 968188 h 982997"/>
              <a:gd name="connsiteX1" fmla="*/ 276111 w 1913826"/>
              <a:gd name="connsiteY1" fmla="*/ 956235 h 982997"/>
              <a:gd name="connsiteX2" fmla="*/ 317946 w 1913826"/>
              <a:gd name="connsiteY2" fmla="*/ 938306 h 982997"/>
              <a:gd name="connsiteX3" fmla="*/ 335876 w 1913826"/>
              <a:gd name="connsiteY3" fmla="*/ 926353 h 982997"/>
              <a:gd name="connsiteX4" fmla="*/ 401617 w 1913826"/>
              <a:gd name="connsiteY4" fmla="*/ 908423 h 982997"/>
              <a:gd name="connsiteX5" fmla="*/ 449429 w 1913826"/>
              <a:gd name="connsiteY5" fmla="*/ 896470 h 982997"/>
              <a:gd name="connsiteX6" fmla="*/ 485288 w 1913826"/>
              <a:gd name="connsiteY6" fmla="*/ 884517 h 982997"/>
              <a:gd name="connsiteX7" fmla="*/ 533099 w 1913826"/>
              <a:gd name="connsiteY7" fmla="*/ 866588 h 982997"/>
              <a:gd name="connsiteX8" fmla="*/ 568958 w 1913826"/>
              <a:gd name="connsiteY8" fmla="*/ 854635 h 982997"/>
              <a:gd name="connsiteX9" fmla="*/ 592864 w 1913826"/>
              <a:gd name="connsiteY9" fmla="*/ 848659 h 982997"/>
              <a:gd name="connsiteX10" fmla="*/ 634699 w 1913826"/>
              <a:gd name="connsiteY10" fmla="*/ 836706 h 982997"/>
              <a:gd name="connsiteX11" fmla="*/ 676535 w 1913826"/>
              <a:gd name="connsiteY11" fmla="*/ 830729 h 982997"/>
              <a:gd name="connsiteX12" fmla="*/ 778135 w 1913826"/>
              <a:gd name="connsiteY12" fmla="*/ 812800 h 982997"/>
              <a:gd name="connsiteX13" fmla="*/ 861805 w 1913826"/>
              <a:gd name="connsiteY13" fmla="*/ 800847 h 982997"/>
              <a:gd name="connsiteX14" fmla="*/ 891688 w 1913826"/>
              <a:gd name="connsiteY14" fmla="*/ 794870 h 982997"/>
              <a:gd name="connsiteX15" fmla="*/ 909617 w 1913826"/>
              <a:gd name="connsiteY15" fmla="*/ 788894 h 982997"/>
              <a:gd name="connsiteX16" fmla="*/ 987311 w 1913826"/>
              <a:gd name="connsiteY16" fmla="*/ 776941 h 982997"/>
              <a:gd name="connsiteX17" fmla="*/ 1011217 w 1913826"/>
              <a:gd name="connsiteY17" fmla="*/ 770964 h 982997"/>
              <a:gd name="connsiteX18" fmla="*/ 1112817 w 1913826"/>
              <a:gd name="connsiteY18" fmla="*/ 764988 h 982997"/>
              <a:gd name="connsiteX19" fmla="*/ 1136723 w 1913826"/>
              <a:gd name="connsiteY19" fmla="*/ 759012 h 982997"/>
              <a:gd name="connsiteX20" fmla="*/ 1196488 w 1913826"/>
              <a:gd name="connsiteY20" fmla="*/ 747059 h 982997"/>
              <a:gd name="connsiteX21" fmla="*/ 1256252 w 1913826"/>
              <a:gd name="connsiteY21" fmla="*/ 735106 h 982997"/>
              <a:gd name="connsiteX22" fmla="*/ 1292111 w 1913826"/>
              <a:gd name="connsiteY22" fmla="*/ 723153 h 982997"/>
              <a:gd name="connsiteX23" fmla="*/ 1310041 w 1913826"/>
              <a:gd name="connsiteY23" fmla="*/ 705223 h 982997"/>
              <a:gd name="connsiteX24" fmla="*/ 1351876 w 1913826"/>
              <a:gd name="connsiteY24" fmla="*/ 687294 h 982997"/>
              <a:gd name="connsiteX25" fmla="*/ 1369805 w 1913826"/>
              <a:gd name="connsiteY25" fmla="*/ 675341 h 982997"/>
              <a:gd name="connsiteX26" fmla="*/ 1393711 w 1913826"/>
              <a:gd name="connsiteY26" fmla="*/ 669364 h 982997"/>
              <a:gd name="connsiteX27" fmla="*/ 1411641 w 1913826"/>
              <a:gd name="connsiteY27" fmla="*/ 663388 h 982997"/>
              <a:gd name="connsiteX28" fmla="*/ 1465429 w 1913826"/>
              <a:gd name="connsiteY28" fmla="*/ 639482 h 982997"/>
              <a:gd name="connsiteX29" fmla="*/ 1489335 w 1913826"/>
              <a:gd name="connsiteY29" fmla="*/ 627529 h 982997"/>
              <a:gd name="connsiteX30" fmla="*/ 1531170 w 1913826"/>
              <a:gd name="connsiteY30" fmla="*/ 609600 h 982997"/>
              <a:gd name="connsiteX31" fmla="*/ 1567029 w 1913826"/>
              <a:gd name="connsiteY31" fmla="*/ 585694 h 982997"/>
              <a:gd name="connsiteX32" fmla="*/ 1608864 w 1913826"/>
              <a:gd name="connsiteY32" fmla="*/ 555812 h 982997"/>
              <a:gd name="connsiteX33" fmla="*/ 1626793 w 1913826"/>
              <a:gd name="connsiteY33" fmla="*/ 549835 h 982997"/>
              <a:gd name="connsiteX34" fmla="*/ 1656676 w 1913826"/>
              <a:gd name="connsiteY34" fmla="*/ 525929 h 982997"/>
              <a:gd name="connsiteX35" fmla="*/ 1674605 w 1913826"/>
              <a:gd name="connsiteY35" fmla="*/ 519953 h 982997"/>
              <a:gd name="connsiteX36" fmla="*/ 1722417 w 1913826"/>
              <a:gd name="connsiteY36" fmla="*/ 490070 h 982997"/>
              <a:gd name="connsiteX37" fmla="*/ 1758276 w 1913826"/>
              <a:gd name="connsiteY37" fmla="*/ 466164 h 982997"/>
              <a:gd name="connsiteX38" fmla="*/ 1800111 w 1913826"/>
              <a:gd name="connsiteY38" fmla="*/ 454212 h 982997"/>
              <a:gd name="connsiteX39" fmla="*/ 1824017 w 1913826"/>
              <a:gd name="connsiteY39" fmla="*/ 442259 h 982997"/>
              <a:gd name="connsiteX40" fmla="*/ 1841946 w 1913826"/>
              <a:gd name="connsiteY40" fmla="*/ 424329 h 982997"/>
              <a:gd name="connsiteX41" fmla="*/ 1871829 w 1913826"/>
              <a:gd name="connsiteY41" fmla="*/ 418353 h 982997"/>
              <a:gd name="connsiteX42" fmla="*/ 1889758 w 1913826"/>
              <a:gd name="connsiteY42" fmla="*/ 406400 h 982997"/>
              <a:gd name="connsiteX43" fmla="*/ 1913664 w 1913826"/>
              <a:gd name="connsiteY43" fmla="*/ 358588 h 982997"/>
              <a:gd name="connsiteX44" fmla="*/ 1901711 w 1913826"/>
              <a:gd name="connsiteY44" fmla="*/ 262964 h 982997"/>
              <a:gd name="connsiteX45" fmla="*/ 1895735 w 1913826"/>
              <a:gd name="connsiteY45" fmla="*/ 245035 h 982997"/>
              <a:gd name="connsiteX46" fmla="*/ 1871829 w 1913826"/>
              <a:gd name="connsiteY46" fmla="*/ 209176 h 982997"/>
              <a:gd name="connsiteX47" fmla="*/ 1841946 w 1913826"/>
              <a:gd name="connsiteY47" fmla="*/ 173317 h 982997"/>
              <a:gd name="connsiteX48" fmla="*/ 1824017 w 1913826"/>
              <a:gd name="connsiteY48" fmla="*/ 161364 h 982997"/>
              <a:gd name="connsiteX49" fmla="*/ 1812064 w 1913826"/>
              <a:gd name="connsiteY49" fmla="*/ 119529 h 982997"/>
              <a:gd name="connsiteX50" fmla="*/ 1806088 w 1913826"/>
              <a:gd name="connsiteY50" fmla="*/ 95623 h 982997"/>
              <a:gd name="connsiteX51" fmla="*/ 1788158 w 1913826"/>
              <a:gd name="connsiteY51" fmla="*/ 71717 h 982997"/>
              <a:gd name="connsiteX52" fmla="*/ 1758276 w 1913826"/>
              <a:gd name="connsiteY52" fmla="*/ 41835 h 982997"/>
              <a:gd name="connsiteX53" fmla="*/ 1746323 w 1913826"/>
              <a:gd name="connsiteY53" fmla="*/ 23906 h 982997"/>
              <a:gd name="connsiteX54" fmla="*/ 1644723 w 1913826"/>
              <a:gd name="connsiteY54" fmla="*/ 5976 h 982997"/>
              <a:gd name="connsiteX55" fmla="*/ 1608864 w 1913826"/>
              <a:gd name="connsiteY55" fmla="*/ 0 h 982997"/>
              <a:gd name="connsiteX56" fmla="*/ 1118793 w 1913826"/>
              <a:gd name="connsiteY56" fmla="*/ 11953 h 982997"/>
              <a:gd name="connsiteX57" fmla="*/ 1076958 w 1913826"/>
              <a:gd name="connsiteY57" fmla="*/ 17929 h 982997"/>
              <a:gd name="connsiteX58" fmla="*/ 999264 w 1913826"/>
              <a:gd name="connsiteY58" fmla="*/ 41835 h 982997"/>
              <a:gd name="connsiteX59" fmla="*/ 981335 w 1913826"/>
              <a:gd name="connsiteY59" fmla="*/ 47812 h 982997"/>
              <a:gd name="connsiteX60" fmla="*/ 957429 w 1913826"/>
              <a:gd name="connsiteY60" fmla="*/ 59764 h 982997"/>
              <a:gd name="connsiteX61" fmla="*/ 909617 w 1913826"/>
              <a:gd name="connsiteY61" fmla="*/ 65741 h 982997"/>
              <a:gd name="connsiteX62" fmla="*/ 754229 w 1913826"/>
              <a:gd name="connsiteY62" fmla="*/ 77694 h 982997"/>
              <a:gd name="connsiteX63" fmla="*/ 736299 w 1913826"/>
              <a:gd name="connsiteY63" fmla="*/ 83670 h 982997"/>
              <a:gd name="connsiteX64" fmla="*/ 712393 w 1913826"/>
              <a:gd name="connsiteY64" fmla="*/ 89647 h 982997"/>
              <a:gd name="connsiteX65" fmla="*/ 670558 w 1913826"/>
              <a:gd name="connsiteY65" fmla="*/ 107576 h 982997"/>
              <a:gd name="connsiteX66" fmla="*/ 634699 w 1913826"/>
              <a:gd name="connsiteY66" fmla="*/ 119529 h 982997"/>
              <a:gd name="connsiteX67" fmla="*/ 616770 w 1913826"/>
              <a:gd name="connsiteY67" fmla="*/ 125506 h 982997"/>
              <a:gd name="connsiteX68" fmla="*/ 425523 w 1913826"/>
              <a:gd name="connsiteY68" fmla="*/ 131482 h 982997"/>
              <a:gd name="connsiteX69" fmla="*/ 240252 w 1913826"/>
              <a:gd name="connsiteY69" fmla="*/ 143435 h 982997"/>
              <a:gd name="connsiteX70" fmla="*/ 216346 w 1913826"/>
              <a:gd name="connsiteY70" fmla="*/ 149412 h 982997"/>
              <a:gd name="connsiteX71" fmla="*/ 156582 w 1913826"/>
              <a:gd name="connsiteY71" fmla="*/ 155388 h 982997"/>
              <a:gd name="connsiteX72" fmla="*/ 31076 w 1913826"/>
              <a:gd name="connsiteY72" fmla="*/ 161364 h 982997"/>
              <a:gd name="connsiteX73" fmla="*/ 1193 w 1913826"/>
              <a:gd name="connsiteY73" fmla="*/ 167341 h 982997"/>
              <a:gd name="connsiteX74" fmla="*/ 13146 w 1913826"/>
              <a:gd name="connsiteY74" fmla="*/ 203200 h 982997"/>
              <a:gd name="connsiteX75" fmla="*/ 43029 w 1913826"/>
              <a:gd name="connsiteY75" fmla="*/ 233082 h 982997"/>
              <a:gd name="connsiteX76" fmla="*/ 54982 w 1913826"/>
              <a:gd name="connsiteY76" fmla="*/ 251012 h 982997"/>
              <a:gd name="connsiteX77" fmla="*/ 72911 w 1913826"/>
              <a:gd name="connsiteY77" fmla="*/ 286870 h 982997"/>
              <a:gd name="connsiteX78" fmla="*/ 90841 w 1913826"/>
              <a:gd name="connsiteY78" fmla="*/ 292847 h 982997"/>
              <a:gd name="connsiteX79" fmla="*/ 114746 w 1913826"/>
              <a:gd name="connsiteY79" fmla="*/ 328706 h 982997"/>
              <a:gd name="connsiteX80" fmla="*/ 132676 w 1913826"/>
              <a:gd name="connsiteY80" fmla="*/ 346635 h 982997"/>
              <a:gd name="connsiteX81" fmla="*/ 156582 w 1913826"/>
              <a:gd name="connsiteY81" fmla="*/ 376517 h 982997"/>
              <a:gd name="connsiteX82" fmla="*/ 162558 w 1913826"/>
              <a:gd name="connsiteY82" fmla="*/ 400423 h 982997"/>
              <a:gd name="connsiteX83" fmla="*/ 174511 w 1913826"/>
              <a:gd name="connsiteY83" fmla="*/ 436282 h 982997"/>
              <a:gd name="connsiteX84" fmla="*/ 180488 w 1913826"/>
              <a:gd name="connsiteY84" fmla="*/ 549835 h 982997"/>
              <a:gd name="connsiteX85" fmla="*/ 192441 w 1913826"/>
              <a:gd name="connsiteY85" fmla="*/ 585694 h 982997"/>
              <a:gd name="connsiteX86" fmla="*/ 198417 w 1913826"/>
              <a:gd name="connsiteY86" fmla="*/ 633506 h 982997"/>
              <a:gd name="connsiteX87" fmla="*/ 210370 w 1913826"/>
              <a:gd name="connsiteY87" fmla="*/ 681317 h 982997"/>
              <a:gd name="connsiteX88" fmla="*/ 222323 w 1913826"/>
              <a:gd name="connsiteY88" fmla="*/ 753035 h 982997"/>
              <a:gd name="connsiteX89" fmla="*/ 246229 w 1913826"/>
              <a:gd name="connsiteY89" fmla="*/ 842682 h 982997"/>
              <a:gd name="connsiteX90" fmla="*/ 258182 w 1913826"/>
              <a:gd name="connsiteY90" fmla="*/ 932329 h 982997"/>
              <a:gd name="connsiteX91" fmla="*/ 264158 w 1913826"/>
              <a:gd name="connsiteY91" fmla="*/ 968188 h 982997"/>
              <a:gd name="connsiteX92" fmla="*/ 246229 w 1913826"/>
              <a:gd name="connsiteY92" fmla="*/ 968188 h 98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913826" h="982997">
                <a:moveTo>
                  <a:pt x="246229" y="968188"/>
                </a:moveTo>
                <a:cubicBezTo>
                  <a:pt x="248221" y="966196"/>
                  <a:pt x="266308" y="960592"/>
                  <a:pt x="276111" y="956235"/>
                </a:cubicBezTo>
                <a:cubicBezTo>
                  <a:pt x="320418" y="936543"/>
                  <a:pt x="281124" y="950579"/>
                  <a:pt x="317946" y="938306"/>
                </a:cubicBezTo>
                <a:cubicBezTo>
                  <a:pt x="323923" y="934322"/>
                  <a:pt x="329312" y="929270"/>
                  <a:pt x="335876" y="926353"/>
                </a:cubicBezTo>
                <a:cubicBezTo>
                  <a:pt x="365255" y="913296"/>
                  <a:pt x="372374" y="915172"/>
                  <a:pt x="401617" y="908423"/>
                </a:cubicBezTo>
                <a:cubicBezTo>
                  <a:pt x="417624" y="904729"/>
                  <a:pt x="433844" y="901665"/>
                  <a:pt x="449429" y="896470"/>
                </a:cubicBezTo>
                <a:cubicBezTo>
                  <a:pt x="461382" y="892486"/>
                  <a:pt x="474805" y="891506"/>
                  <a:pt x="485288" y="884517"/>
                </a:cubicBezTo>
                <a:cubicBezTo>
                  <a:pt x="516489" y="863716"/>
                  <a:pt x="489356" y="878518"/>
                  <a:pt x="533099" y="866588"/>
                </a:cubicBezTo>
                <a:cubicBezTo>
                  <a:pt x="545255" y="863273"/>
                  <a:pt x="556735" y="857691"/>
                  <a:pt x="568958" y="854635"/>
                </a:cubicBezTo>
                <a:cubicBezTo>
                  <a:pt x="576927" y="852643"/>
                  <a:pt x="584966" y="850916"/>
                  <a:pt x="592864" y="848659"/>
                </a:cubicBezTo>
                <a:cubicBezTo>
                  <a:pt x="615279" y="842255"/>
                  <a:pt x="608993" y="841380"/>
                  <a:pt x="634699" y="836706"/>
                </a:cubicBezTo>
                <a:cubicBezTo>
                  <a:pt x="648559" y="834186"/>
                  <a:pt x="662640" y="833045"/>
                  <a:pt x="676535" y="830729"/>
                </a:cubicBezTo>
                <a:cubicBezTo>
                  <a:pt x="738838" y="820345"/>
                  <a:pt x="675746" y="825600"/>
                  <a:pt x="778135" y="812800"/>
                </a:cubicBezTo>
                <a:cubicBezTo>
                  <a:pt x="819677" y="807607"/>
                  <a:pt x="823905" y="807738"/>
                  <a:pt x="861805" y="800847"/>
                </a:cubicBezTo>
                <a:cubicBezTo>
                  <a:pt x="871799" y="799030"/>
                  <a:pt x="881833" y="797334"/>
                  <a:pt x="891688" y="794870"/>
                </a:cubicBezTo>
                <a:cubicBezTo>
                  <a:pt x="897799" y="793342"/>
                  <a:pt x="903467" y="790261"/>
                  <a:pt x="909617" y="788894"/>
                </a:cubicBezTo>
                <a:cubicBezTo>
                  <a:pt x="935642" y="783111"/>
                  <a:pt x="961064" y="781713"/>
                  <a:pt x="987311" y="776941"/>
                </a:cubicBezTo>
                <a:cubicBezTo>
                  <a:pt x="995392" y="775472"/>
                  <a:pt x="1003040" y="771743"/>
                  <a:pt x="1011217" y="770964"/>
                </a:cubicBezTo>
                <a:cubicBezTo>
                  <a:pt x="1044989" y="767748"/>
                  <a:pt x="1078950" y="766980"/>
                  <a:pt x="1112817" y="764988"/>
                </a:cubicBezTo>
                <a:cubicBezTo>
                  <a:pt x="1120786" y="762996"/>
                  <a:pt x="1128691" y="760733"/>
                  <a:pt x="1136723" y="759012"/>
                </a:cubicBezTo>
                <a:cubicBezTo>
                  <a:pt x="1156588" y="754755"/>
                  <a:pt x="1177215" y="753484"/>
                  <a:pt x="1196488" y="747059"/>
                </a:cubicBezTo>
                <a:cubicBezTo>
                  <a:pt x="1227781" y="736627"/>
                  <a:pt x="1208181" y="741973"/>
                  <a:pt x="1256252" y="735106"/>
                </a:cubicBezTo>
                <a:cubicBezTo>
                  <a:pt x="1268205" y="731122"/>
                  <a:pt x="1283202" y="732062"/>
                  <a:pt x="1292111" y="723153"/>
                </a:cubicBezTo>
                <a:cubicBezTo>
                  <a:pt x="1298088" y="717176"/>
                  <a:pt x="1303163" y="710136"/>
                  <a:pt x="1310041" y="705223"/>
                </a:cubicBezTo>
                <a:cubicBezTo>
                  <a:pt x="1322967" y="695990"/>
                  <a:pt x="1337242" y="692171"/>
                  <a:pt x="1351876" y="687294"/>
                </a:cubicBezTo>
                <a:cubicBezTo>
                  <a:pt x="1357852" y="683310"/>
                  <a:pt x="1363203" y="678171"/>
                  <a:pt x="1369805" y="675341"/>
                </a:cubicBezTo>
                <a:cubicBezTo>
                  <a:pt x="1377355" y="672105"/>
                  <a:pt x="1385813" y="671621"/>
                  <a:pt x="1393711" y="669364"/>
                </a:cubicBezTo>
                <a:cubicBezTo>
                  <a:pt x="1399769" y="667633"/>
                  <a:pt x="1405664" y="665380"/>
                  <a:pt x="1411641" y="663388"/>
                </a:cubicBezTo>
                <a:cubicBezTo>
                  <a:pt x="1464378" y="628229"/>
                  <a:pt x="1380088" y="682153"/>
                  <a:pt x="1465429" y="639482"/>
                </a:cubicBezTo>
                <a:cubicBezTo>
                  <a:pt x="1473398" y="635498"/>
                  <a:pt x="1481146" y="631038"/>
                  <a:pt x="1489335" y="627529"/>
                </a:cubicBezTo>
                <a:cubicBezTo>
                  <a:pt x="1518190" y="615163"/>
                  <a:pt x="1498131" y="629423"/>
                  <a:pt x="1531170" y="609600"/>
                </a:cubicBezTo>
                <a:cubicBezTo>
                  <a:pt x="1543489" y="602209"/>
                  <a:pt x="1555537" y="594314"/>
                  <a:pt x="1567029" y="585694"/>
                </a:cubicBezTo>
                <a:cubicBezTo>
                  <a:pt x="1572449" y="581629"/>
                  <a:pt x="1600120" y="560184"/>
                  <a:pt x="1608864" y="555812"/>
                </a:cubicBezTo>
                <a:cubicBezTo>
                  <a:pt x="1614499" y="552995"/>
                  <a:pt x="1620817" y="551827"/>
                  <a:pt x="1626793" y="549835"/>
                </a:cubicBezTo>
                <a:cubicBezTo>
                  <a:pt x="1636754" y="541866"/>
                  <a:pt x="1645859" y="532690"/>
                  <a:pt x="1656676" y="525929"/>
                </a:cubicBezTo>
                <a:cubicBezTo>
                  <a:pt x="1662018" y="522590"/>
                  <a:pt x="1669075" y="522970"/>
                  <a:pt x="1674605" y="519953"/>
                </a:cubicBezTo>
                <a:cubicBezTo>
                  <a:pt x="1691104" y="510953"/>
                  <a:pt x="1706779" y="500495"/>
                  <a:pt x="1722417" y="490070"/>
                </a:cubicBezTo>
                <a:cubicBezTo>
                  <a:pt x="1734370" y="482101"/>
                  <a:pt x="1744339" y="469648"/>
                  <a:pt x="1758276" y="466164"/>
                </a:cubicBezTo>
                <a:cubicBezTo>
                  <a:pt x="1770406" y="463132"/>
                  <a:pt x="1788108" y="459356"/>
                  <a:pt x="1800111" y="454212"/>
                </a:cubicBezTo>
                <a:cubicBezTo>
                  <a:pt x="1808300" y="450703"/>
                  <a:pt x="1816048" y="446243"/>
                  <a:pt x="1824017" y="442259"/>
                </a:cubicBezTo>
                <a:cubicBezTo>
                  <a:pt x="1829993" y="436282"/>
                  <a:pt x="1834386" y="428109"/>
                  <a:pt x="1841946" y="424329"/>
                </a:cubicBezTo>
                <a:cubicBezTo>
                  <a:pt x="1851032" y="419786"/>
                  <a:pt x="1862318" y="421920"/>
                  <a:pt x="1871829" y="418353"/>
                </a:cubicBezTo>
                <a:cubicBezTo>
                  <a:pt x="1878554" y="415831"/>
                  <a:pt x="1883782" y="410384"/>
                  <a:pt x="1889758" y="406400"/>
                </a:cubicBezTo>
                <a:cubicBezTo>
                  <a:pt x="1898547" y="393215"/>
                  <a:pt x="1912656" y="374720"/>
                  <a:pt x="1913664" y="358588"/>
                </a:cubicBezTo>
                <a:cubicBezTo>
                  <a:pt x="1914963" y="337798"/>
                  <a:pt x="1908220" y="289001"/>
                  <a:pt x="1901711" y="262964"/>
                </a:cubicBezTo>
                <a:cubicBezTo>
                  <a:pt x="1900183" y="256853"/>
                  <a:pt x="1898794" y="250542"/>
                  <a:pt x="1895735" y="245035"/>
                </a:cubicBezTo>
                <a:cubicBezTo>
                  <a:pt x="1888758" y="232477"/>
                  <a:pt x="1879798" y="221129"/>
                  <a:pt x="1871829" y="209176"/>
                </a:cubicBezTo>
                <a:cubicBezTo>
                  <a:pt x="1860076" y="191547"/>
                  <a:pt x="1859202" y="187697"/>
                  <a:pt x="1841946" y="173317"/>
                </a:cubicBezTo>
                <a:cubicBezTo>
                  <a:pt x="1836428" y="168719"/>
                  <a:pt x="1829993" y="165348"/>
                  <a:pt x="1824017" y="161364"/>
                </a:cubicBezTo>
                <a:cubicBezTo>
                  <a:pt x="1805332" y="86622"/>
                  <a:pt x="1829214" y="179556"/>
                  <a:pt x="1812064" y="119529"/>
                </a:cubicBezTo>
                <a:cubicBezTo>
                  <a:pt x="1809808" y="111631"/>
                  <a:pt x="1809761" y="102970"/>
                  <a:pt x="1806088" y="95623"/>
                </a:cubicBezTo>
                <a:cubicBezTo>
                  <a:pt x="1801633" y="86714"/>
                  <a:pt x="1793948" y="79822"/>
                  <a:pt x="1788158" y="71717"/>
                </a:cubicBezTo>
                <a:cubicBezTo>
                  <a:pt x="1770047" y="46363"/>
                  <a:pt x="1784355" y="59221"/>
                  <a:pt x="1758276" y="41835"/>
                </a:cubicBezTo>
                <a:cubicBezTo>
                  <a:pt x="1754292" y="35859"/>
                  <a:pt x="1752414" y="27713"/>
                  <a:pt x="1746323" y="23906"/>
                </a:cubicBezTo>
                <a:cubicBezTo>
                  <a:pt x="1719842" y="7356"/>
                  <a:pt x="1670178" y="8971"/>
                  <a:pt x="1644723" y="5976"/>
                </a:cubicBezTo>
                <a:cubicBezTo>
                  <a:pt x="1632688" y="4560"/>
                  <a:pt x="1620817" y="1992"/>
                  <a:pt x="1608864" y="0"/>
                </a:cubicBezTo>
                <a:lnTo>
                  <a:pt x="1118793" y="11953"/>
                </a:lnTo>
                <a:cubicBezTo>
                  <a:pt x="1104848" y="13945"/>
                  <a:pt x="1090817" y="15409"/>
                  <a:pt x="1076958" y="17929"/>
                </a:cubicBezTo>
                <a:cubicBezTo>
                  <a:pt x="1050291" y="22777"/>
                  <a:pt x="1024878" y="33297"/>
                  <a:pt x="999264" y="41835"/>
                </a:cubicBezTo>
                <a:cubicBezTo>
                  <a:pt x="993288" y="43827"/>
                  <a:pt x="986970" y="44995"/>
                  <a:pt x="981335" y="47812"/>
                </a:cubicBezTo>
                <a:cubicBezTo>
                  <a:pt x="973366" y="51796"/>
                  <a:pt x="966072" y="57603"/>
                  <a:pt x="957429" y="59764"/>
                </a:cubicBezTo>
                <a:cubicBezTo>
                  <a:pt x="941847" y="63659"/>
                  <a:pt x="925568" y="63864"/>
                  <a:pt x="909617" y="65741"/>
                </a:cubicBezTo>
                <a:cubicBezTo>
                  <a:pt x="831848" y="74890"/>
                  <a:pt x="855527" y="71735"/>
                  <a:pt x="754229" y="77694"/>
                </a:cubicBezTo>
                <a:cubicBezTo>
                  <a:pt x="748252" y="79686"/>
                  <a:pt x="742357" y="81939"/>
                  <a:pt x="736299" y="83670"/>
                </a:cubicBezTo>
                <a:cubicBezTo>
                  <a:pt x="728401" y="85927"/>
                  <a:pt x="719943" y="86411"/>
                  <a:pt x="712393" y="89647"/>
                </a:cubicBezTo>
                <a:cubicBezTo>
                  <a:pt x="631281" y="124411"/>
                  <a:pt x="765871" y="78983"/>
                  <a:pt x="670558" y="107576"/>
                </a:cubicBezTo>
                <a:cubicBezTo>
                  <a:pt x="658490" y="111196"/>
                  <a:pt x="646652" y="115545"/>
                  <a:pt x="634699" y="119529"/>
                </a:cubicBezTo>
                <a:cubicBezTo>
                  <a:pt x="628723" y="121521"/>
                  <a:pt x="623067" y="125309"/>
                  <a:pt x="616770" y="125506"/>
                </a:cubicBezTo>
                <a:lnTo>
                  <a:pt x="425523" y="131482"/>
                </a:lnTo>
                <a:cubicBezTo>
                  <a:pt x="299907" y="147185"/>
                  <a:pt x="485974" y="125233"/>
                  <a:pt x="240252" y="143435"/>
                </a:cubicBezTo>
                <a:cubicBezTo>
                  <a:pt x="232060" y="144042"/>
                  <a:pt x="224477" y="148250"/>
                  <a:pt x="216346" y="149412"/>
                </a:cubicBezTo>
                <a:cubicBezTo>
                  <a:pt x="196527" y="152243"/>
                  <a:pt x="176561" y="154099"/>
                  <a:pt x="156582" y="155388"/>
                </a:cubicBezTo>
                <a:cubicBezTo>
                  <a:pt x="114786" y="158084"/>
                  <a:pt x="72911" y="159372"/>
                  <a:pt x="31076" y="161364"/>
                </a:cubicBezTo>
                <a:cubicBezTo>
                  <a:pt x="21115" y="163356"/>
                  <a:pt x="5195" y="158004"/>
                  <a:pt x="1193" y="167341"/>
                </a:cubicBezTo>
                <a:cubicBezTo>
                  <a:pt x="-3770" y="178922"/>
                  <a:pt x="8029" y="191686"/>
                  <a:pt x="13146" y="203200"/>
                </a:cubicBezTo>
                <a:cubicBezTo>
                  <a:pt x="21534" y="222073"/>
                  <a:pt x="26672" y="222178"/>
                  <a:pt x="43029" y="233082"/>
                </a:cubicBezTo>
                <a:cubicBezTo>
                  <a:pt x="47013" y="239059"/>
                  <a:pt x="51770" y="244587"/>
                  <a:pt x="54982" y="251012"/>
                </a:cubicBezTo>
                <a:cubicBezTo>
                  <a:pt x="62200" y="265449"/>
                  <a:pt x="58637" y="275451"/>
                  <a:pt x="72911" y="286870"/>
                </a:cubicBezTo>
                <a:cubicBezTo>
                  <a:pt x="77831" y="290806"/>
                  <a:pt x="84864" y="290855"/>
                  <a:pt x="90841" y="292847"/>
                </a:cubicBezTo>
                <a:cubicBezTo>
                  <a:pt x="148040" y="350046"/>
                  <a:pt x="80146" y="276807"/>
                  <a:pt x="114746" y="328706"/>
                </a:cubicBezTo>
                <a:cubicBezTo>
                  <a:pt x="119434" y="335739"/>
                  <a:pt x="126699" y="340659"/>
                  <a:pt x="132676" y="346635"/>
                </a:cubicBezTo>
                <a:cubicBezTo>
                  <a:pt x="152212" y="405247"/>
                  <a:pt x="120538" y="322452"/>
                  <a:pt x="156582" y="376517"/>
                </a:cubicBezTo>
                <a:cubicBezTo>
                  <a:pt x="161138" y="383351"/>
                  <a:pt x="160198" y="392556"/>
                  <a:pt x="162558" y="400423"/>
                </a:cubicBezTo>
                <a:cubicBezTo>
                  <a:pt x="166178" y="412491"/>
                  <a:pt x="174511" y="436282"/>
                  <a:pt x="174511" y="436282"/>
                </a:cubicBezTo>
                <a:cubicBezTo>
                  <a:pt x="176503" y="474133"/>
                  <a:pt x="175972" y="512202"/>
                  <a:pt x="180488" y="549835"/>
                </a:cubicBezTo>
                <a:cubicBezTo>
                  <a:pt x="181989" y="562345"/>
                  <a:pt x="192441" y="585694"/>
                  <a:pt x="192441" y="585694"/>
                </a:cubicBezTo>
                <a:cubicBezTo>
                  <a:pt x="194433" y="601631"/>
                  <a:pt x="195457" y="617720"/>
                  <a:pt x="198417" y="633506"/>
                </a:cubicBezTo>
                <a:cubicBezTo>
                  <a:pt x="201444" y="649652"/>
                  <a:pt x="208047" y="665055"/>
                  <a:pt x="210370" y="681317"/>
                </a:cubicBezTo>
                <a:cubicBezTo>
                  <a:pt x="214755" y="712014"/>
                  <a:pt x="215766" y="724623"/>
                  <a:pt x="222323" y="753035"/>
                </a:cubicBezTo>
                <a:cubicBezTo>
                  <a:pt x="231607" y="793265"/>
                  <a:pt x="235224" y="804166"/>
                  <a:pt x="246229" y="842682"/>
                </a:cubicBezTo>
                <a:cubicBezTo>
                  <a:pt x="250823" y="879433"/>
                  <a:pt x="252678" y="896554"/>
                  <a:pt x="258182" y="932329"/>
                </a:cubicBezTo>
                <a:cubicBezTo>
                  <a:pt x="260025" y="944306"/>
                  <a:pt x="261781" y="956305"/>
                  <a:pt x="264158" y="968188"/>
                </a:cubicBezTo>
                <a:cubicBezTo>
                  <a:pt x="270618" y="1000489"/>
                  <a:pt x="244237" y="970180"/>
                  <a:pt x="246229" y="968188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89070" y="2841849"/>
            <a:ext cx="871779" cy="866589"/>
          </a:xfrm>
          <a:custGeom>
            <a:avLst/>
            <a:gdLst>
              <a:gd name="connsiteX0" fmla="*/ 0 w 871779"/>
              <a:gd name="connsiteY0" fmla="*/ 17930 h 866589"/>
              <a:gd name="connsiteX1" fmla="*/ 215153 w 871779"/>
              <a:gd name="connsiteY1" fmla="*/ 17930 h 866589"/>
              <a:gd name="connsiteX2" fmla="*/ 239059 w 871779"/>
              <a:gd name="connsiteY2" fmla="*/ 11953 h 866589"/>
              <a:gd name="connsiteX3" fmla="*/ 358588 w 871779"/>
              <a:gd name="connsiteY3" fmla="*/ 0 h 866589"/>
              <a:gd name="connsiteX4" fmla="*/ 579717 w 871779"/>
              <a:gd name="connsiteY4" fmla="*/ 5977 h 866589"/>
              <a:gd name="connsiteX5" fmla="*/ 615576 w 871779"/>
              <a:gd name="connsiteY5" fmla="*/ 17930 h 866589"/>
              <a:gd name="connsiteX6" fmla="*/ 627529 w 871779"/>
              <a:gd name="connsiteY6" fmla="*/ 35859 h 866589"/>
              <a:gd name="connsiteX7" fmla="*/ 633506 w 871779"/>
              <a:gd name="connsiteY7" fmla="*/ 53789 h 866589"/>
              <a:gd name="connsiteX8" fmla="*/ 651435 w 871779"/>
              <a:gd name="connsiteY8" fmla="*/ 65742 h 866589"/>
              <a:gd name="connsiteX9" fmla="*/ 687294 w 871779"/>
              <a:gd name="connsiteY9" fmla="*/ 89647 h 866589"/>
              <a:gd name="connsiteX10" fmla="*/ 699247 w 871779"/>
              <a:gd name="connsiteY10" fmla="*/ 107577 h 866589"/>
              <a:gd name="connsiteX11" fmla="*/ 705223 w 871779"/>
              <a:gd name="connsiteY11" fmla="*/ 125506 h 866589"/>
              <a:gd name="connsiteX12" fmla="*/ 723153 w 871779"/>
              <a:gd name="connsiteY12" fmla="*/ 143436 h 866589"/>
              <a:gd name="connsiteX13" fmla="*/ 729129 w 871779"/>
              <a:gd name="connsiteY13" fmla="*/ 161365 h 866589"/>
              <a:gd name="connsiteX14" fmla="*/ 759012 w 871779"/>
              <a:gd name="connsiteY14" fmla="*/ 197224 h 866589"/>
              <a:gd name="connsiteX15" fmla="*/ 770965 w 871779"/>
              <a:gd name="connsiteY15" fmla="*/ 215153 h 866589"/>
              <a:gd name="connsiteX16" fmla="*/ 794870 w 871779"/>
              <a:gd name="connsiteY16" fmla="*/ 251012 h 866589"/>
              <a:gd name="connsiteX17" fmla="*/ 806823 w 871779"/>
              <a:gd name="connsiteY17" fmla="*/ 286871 h 866589"/>
              <a:gd name="connsiteX18" fmla="*/ 818776 w 871779"/>
              <a:gd name="connsiteY18" fmla="*/ 304800 h 866589"/>
              <a:gd name="connsiteX19" fmla="*/ 824753 w 871779"/>
              <a:gd name="connsiteY19" fmla="*/ 352612 h 866589"/>
              <a:gd name="connsiteX20" fmla="*/ 830729 w 871779"/>
              <a:gd name="connsiteY20" fmla="*/ 370542 h 866589"/>
              <a:gd name="connsiteX21" fmla="*/ 836706 w 871779"/>
              <a:gd name="connsiteY21" fmla="*/ 424330 h 866589"/>
              <a:gd name="connsiteX22" fmla="*/ 842682 w 871779"/>
              <a:gd name="connsiteY22" fmla="*/ 454212 h 866589"/>
              <a:gd name="connsiteX23" fmla="*/ 860612 w 871779"/>
              <a:gd name="connsiteY23" fmla="*/ 537883 h 866589"/>
              <a:gd name="connsiteX24" fmla="*/ 860612 w 871779"/>
              <a:gd name="connsiteY24" fmla="*/ 764989 h 866589"/>
              <a:gd name="connsiteX25" fmla="*/ 764988 w 871779"/>
              <a:gd name="connsiteY25" fmla="*/ 770965 h 866589"/>
              <a:gd name="connsiteX26" fmla="*/ 705223 w 871779"/>
              <a:gd name="connsiteY26" fmla="*/ 800847 h 866589"/>
              <a:gd name="connsiteX27" fmla="*/ 639482 w 871779"/>
              <a:gd name="connsiteY27" fmla="*/ 812800 h 866589"/>
              <a:gd name="connsiteX28" fmla="*/ 597647 w 871779"/>
              <a:gd name="connsiteY28" fmla="*/ 824753 h 866589"/>
              <a:gd name="connsiteX29" fmla="*/ 579717 w 871779"/>
              <a:gd name="connsiteY29" fmla="*/ 830730 h 866589"/>
              <a:gd name="connsiteX30" fmla="*/ 543859 w 871779"/>
              <a:gd name="connsiteY30" fmla="*/ 854636 h 866589"/>
              <a:gd name="connsiteX31" fmla="*/ 525929 w 871779"/>
              <a:gd name="connsiteY31" fmla="*/ 866589 h 866589"/>
              <a:gd name="connsiteX32" fmla="*/ 496047 w 871779"/>
              <a:gd name="connsiteY32" fmla="*/ 693271 h 866589"/>
              <a:gd name="connsiteX33" fmla="*/ 478117 w 871779"/>
              <a:gd name="connsiteY33" fmla="*/ 657412 h 866589"/>
              <a:gd name="connsiteX34" fmla="*/ 466165 w 871779"/>
              <a:gd name="connsiteY34" fmla="*/ 597647 h 866589"/>
              <a:gd name="connsiteX35" fmla="*/ 460188 w 871779"/>
              <a:gd name="connsiteY35" fmla="*/ 567765 h 866589"/>
              <a:gd name="connsiteX36" fmla="*/ 448235 w 871779"/>
              <a:gd name="connsiteY36" fmla="*/ 525930 h 866589"/>
              <a:gd name="connsiteX37" fmla="*/ 442259 w 871779"/>
              <a:gd name="connsiteY37" fmla="*/ 484094 h 866589"/>
              <a:gd name="connsiteX38" fmla="*/ 436282 w 871779"/>
              <a:gd name="connsiteY38" fmla="*/ 466165 h 866589"/>
              <a:gd name="connsiteX39" fmla="*/ 418353 w 871779"/>
              <a:gd name="connsiteY39" fmla="*/ 406400 h 866589"/>
              <a:gd name="connsiteX40" fmla="*/ 406400 w 871779"/>
              <a:gd name="connsiteY40" fmla="*/ 370542 h 866589"/>
              <a:gd name="connsiteX41" fmla="*/ 400423 w 871779"/>
              <a:gd name="connsiteY41" fmla="*/ 352612 h 866589"/>
              <a:gd name="connsiteX42" fmla="*/ 388470 w 871779"/>
              <a:gd name="connsiteY42" fmla="*/ 334683 h 866589"/>
              <a:gd name="connsiteX43" fmla="*/ 376517 w 871779"/>
              <a:gd name="connsiteY43" fmla="*/ 298824 h 866589"/>
              <a:gd name="connsiteX44" fmla="*/ 370541 w 871779"/>
              <a:gd name="connsiteY44" fmla="*/ 280894 h 866589"/>
              <a:gd name="connsiteX45" fmla="*/ 358588 w 871779"/>
              <a:gd name="connsiteY45" fmla="*/ 262965 h 866589"/>
              <a:gd name="connsiteX46" fmla="*/ 340659 w 871779"/>
              <a:gd name="connsiteY46" fmla="*/ 227106 h 866589"/>
              <a:gd name="connsiteX47" fmla="*/ 322729 w 871779"/>
              <a:gd name="connsiteY47" fmla="*/ 215153 h 866589"/>
              <a:gd name="connsiteX48" fmla="*/ 280894 w 871779"/>
              <a:gd name="connsiteY48" fmla="*/ 167342 h 866589"/>
              <a:gd name="connsiteX49" fmla="*/ 251012 w 871779"/>
              <a:gd name="connsiteY49" fmla="*/ 137459 h 866589"/>
              <a:gd name="connsiteX50" fmla="*/ 239059 w 871779"/>
              <a:gd name="connsiteY50" fmla="*/ 119530 h 866589"/>
              <a:gd name="connsiteX51" fmla="*/ 221129 w 871779"/>
              <a:gd name="connsiteY51" fmla="*/ 113553 h 866589"/>
              <a:gd name="connsiteX52" fmla="*/ 203200 w 871779"/>
              <a:gd name="connsiteY52" fmla="*/ 101600 h 866589"/>
              <a:gd name="connsiteX53" fmla="*/ 185270 w 871779"/>
              <a:gd name="connsiteY53" fmla="*/ 83671 h 866589"/>
              <a:gd name="connsiteX54" fmla="*/ 167341 w 871779"/>
              <a:gd name="connsiteY54" fmla="*/ 71718 h 866589"/>
              <a:gd name="connsiteX55" fmla="*/ 149412 w 871779"/>
              <a:gd name="connsiteY55" fmla="*/ 53789 h 866589"/>
              <a:gd name="connsiteX56" fmla="*/ 131482 w 871779"/>
              <a:gd name="connsiteY56" fmla="*/ 41836 h 866589"/>
              <a:gd name="connsiteX57" fmla="*/ 77694 w 871779"/>
              <a:gd name="connsiteY57" fmla="*/ 11953 h 866589"/>
              <a:gd name="connsiteX58" fmla="*/ 71717 w 871779"/>
              <a:gd name="connsiteY58" fmla="*/ 17930 h 8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71779" h="866589">
                <a:moveTo>
                  <a:pt x="0" y="17930"/>
                </a:moveTo>
                <a:cubicBezTo>
                  <a:pt x="108807" y="23974"/>
                  <a:pt x="106345" y="27822"/>
                  <a:pt x="215153" y="17930"/>
                </a:cubicBezTo>
                <a:cubicBezTo>
                  <a:pt x="223333" y="17186"/>
                  <a:pt x="230941" y="13202"/>
                  <a:pt x="239059" y="11953"/>
                </a:cubicBezTo>
                <a:cubicBezTo>
                  <a:pt x="263327" y="8219"/>
                  <a:pt x="337564" y="1911"/>
                  <a:pt x="358588" y="0"/>
                </a:cubicBezTo>
                <a:cubicBezTo>
                  <a:pt x="432298" y="1992"/>
                  <a:pt x="506159" y="845"/>
                  <a:pt x="579717" y="5977"/>
                </a:cubicBezTo>
                <a:cubicBezTo>
                  <a:pt x="592286" y="6854"/>
                  <a:pt x="615576" y="17930"/>
                  <a:pt x="615576" y="17930"/>
                </a:cubicBezTo>
                <a:cubicBezTo>
                  <a:pt x="619560" y="23906"/>
                  <a:pt x="624317" y="29435"/>
                  <a:pt x="627529" y="35859"/>
                </a:cubicBezTo>
                <a:cubicBezTo>
                  <a:pt x="630347" y="41494"/>
                  <a:pt x="629570" y="48869"/>
                  <a:pt x="633506" y="53789"/>
                </a:cubicBezTo>
                <a:cubicBezTo>
                  <a:pt x="637993" y="59398"/>
                  <a:pt x="645917" y="61144"/>
                  <a:pt x="651435" y="65742"/>
                </a:cubicBezTo>
                <a:cubicBezTo>
                  <a:pt x="681279" y="90612"/>
                  <a:pt x="655787" y="79145"/>
                  <a:pt x="687294" y="89647"/>
                </a:cubicBezTo>
                <a:cubicBezTo>
                  <a:pt x="691278" y="95624"/>
                  <a:pt x="696035" y="101152"/>
                  <a:pt x="699247" y="107577"/>
                </a:cubicBezTo>
                <a:cubicBezTo>
                  <a:pt x="702064" y="113212"/>
                  <a:pt x="701729" y="120264"/>
                  <a:pt x="705223" y="125506"/>
                </a:cubicBezTo>
                <a:cubicBezTo>
                  <a:pt x="709911" y="132539"/>
                  <a:pt x="717176" y="137459"/>
                  <a:pt x="723153" y="143436"/>
                </a:cubicBezTo>
                <a:cubicBezTo>
                  <a:pt x="725145" y="149412"/>
                  <a:pt x="726312" y="155730"/>
                  <a:pt x="729129" y="161365"/>
                </a:cubicBezTo>
                <a:cubicBezTo>
                  <a:pt x="740257" y="183620"/>
                  <a:pt x="742492" y="177400"/>
                  <a:pt x="759012" y="197224"/>
                </a:cubicBezTo>
                <a:cubicBezTo>
                  <a:pt x="763610" y="202742"/>
                  <a:pt x="766981" y="209177"/>
                  <a:pt x="770965" y="215153"/>
                </a:cubicBezTo>
                <a:cubicBezTo>
                  <a:pt x="790734" y="274466"/>
                  <a:pt x="757568" y="183867"/>
                  <a:pt x="794870" y="251012"/>
                </a:cubicBezTo>
                <a:cubicBezTo>
                  <a:pt x="800989" y="262026"/>
                  <a:pt x="802839" y="274918"/>
                  <a:pt x="806823" y="286871"/>
                </a:cubicBezTo>
                <a:cubicBezTo>
                  <a:pt x="809094" y="293685"/>
                  <a:pt x="814792" y="298824"/>
                  <a:pt x="818776" y="304800"/>
                </a:cubicBezTo>
                <a:cubicBezTo>
                  <a:pt x="820768" y="320737"/>
                  <a:pt x="821880" y="336810"/>
                  <a:pt x="824753" y="352612"/>
                </a:cubicBezTo>
                <a:cubicBezTo>
                  <a:pt x="825880" y="358810"/>
                  <a:pt x="829693" y="364328"/>
                  <a:pt x="830729" y="370542"/>
                </a:cubicBezTo>
                <a:cubicBezTo>
                  <a:pt x="833695" y="388336"/>
                  <a:pt x="834155" y="406472"/>
                  <a:pt x="836706" y="424330"/>
                </a:cubicBezTo>
                <a:cubicBezTo>
                  <a:pt x="838143" y="434386"/>
                  <a:pt x="841245" y="444156"/>
                  <a:pt x="842682" y="454212"/>
                </a:cubicBezTo>
                <a:cubicBezTo>
                  <a:pt x="853026" y="526618"/>
                  <a:pt x="840067" y="486520"/>
                  <a:pt x="860612" y="537883"/>
                </a:cubicBezTo>
                <a:cubicBezTo>
                  <a:pt x="866751" y="599276"/>
                  <a:pt x="882331" y="727938"/>
                  <a:pt x="860612" y="764989"/>
                </a:cubicBezTo>
                <a:cubicBezTo>
                  <a:pt x="844461" y="792541"/>
                  <a:pt x="796863" y="768973"/>
                  <a:pt x="764988" y="770965"/>
                </a:cubicBezTo>
                <a:cubicBezTo>
                  <a:pt x="687443" y="796813"/>
                  <a:pt x="764693" y="766864"/>
                  <a:pt x="705223" y="800847"/>
                </a:cubicBezTo>
                <a:cubicBezTo>
                  <a:pt x="689743" y="809693"/>
                  <a:pt x="648455" y="811678"/>
                  <a:pt x="639482" y="812800"/>
                </a:cubicBezTo>
                <a:lnTo>
                  <a:pt x="597647" y="824753"/>
                </a:lnTo>
                <a:cubicBezTo>
                  <a:pt x="591613" y="826563"/>
                  <a:pt x="585224" y="827670"/>
                  <a:pt x="579717" y="830730"/>
                </a:cubicBezTo>
                <a:cubicBezTo>
                  <a:pt x="567159" y="837707"/>
                  <a:pt x="555812" y="846667"/>
                  <a:pt x="543859" y="854636"/>
                </a:cubicBezTo>
                <a:lnTo>
                  <a:pt x="525929" y="866589"/>
                </a:lnTo>
                <a:cubicBezTo>
                  <a:pt x="447118" y="846884"/>
                  <a:pt x="507456" y="870106"/>
                  <a:pt x="496047" y="693271"/>
                </a:cubicBezTo>
                <a:cubicBezTo>
                  <a:pt x="495163" y="679576"/>
                  <a:pt x="485167" y="667987"/>
                  <a:pt x="478117" y="657412"/>
                </a:cubicBezTo>
                <a:cubicBezTo>
                  <a:pt x="466412" y="587174"/>
                  <a:pt x="478048" y="651120"/>
                  <a:pt x="466165" y="597647"/>
                </a:cubicBezTo>
                <a:cubicBezTo>
                  <a:pt x="463961" y="587731"/>
                  <a:pt x="462652" y="577620"/>
                  <a:pt x="460188" y="567765"/>
                </a:cubicBezTo>
                <a:cubicBezTo>
                  <a:pt x="451658" y="533645"/>
                  <a:pt x="455684" y="566898"/>
                  <a:pt x="448235" y="525930"/>
                </a:cubicBezTo>
                <a:cubicBezTo>
                  <a:pt x="445715" y="512070"/>
                  <a:pt x="445022" y="497907"/>
                  <a:pt x="442259" y="484094"/>
                </a:cubicBezTo>
                <a:cubicBezTo>
                  <a:pt x="441024" y="477917"/>
                  <a:pt x="438013" y="472222"/>
                  <a:pt x="436282" y="466165"/>
                </a:cubicBezTo>
                <a:cubicBezTo>
                  <a:pt x="418215" y="402933"/>
                  <a:pt x="446763" y="491626"/>
                  <a:pt x="418353" y="406400"/>
                </a:cubicBezTo>
                <a:lnTo>
                  <a:pt x="406400" y="370542"/>
                </a:lnTo>
                <a:cubicBezTo>
                  <a:pt x="404408" y="364565"/>
                  <a:pt x="403918" y="357854"/>
                  <a:pt x="400423" y="352612"/>
                </a:cubicBezTo>
                <a:lnTo>
                  <a:pt x="388470" y="334683"/>
                </a:lnTo>
                <a:lnTo>
                  <a:pt x="376517" y="298824"/>
                </a:lnTo>
                <a:cubicBezTo>
                  <a:pt x="374525" y="292847"/>
                  <a:pt x="374036" y="286136"/>
                  <a:pt x="370541" y="280894"/>
                </a:cubicBezTo>
                <a:lnTo>
                  <a:pt x="358588" y="262965"/>
                </a:lnTo>
                <a:cubicBezTo>
                  <a:pt x="353728" y="248383"/>
                  <a:pt x="352244" y="238691"/>
                  <a:pt x="340659" y="227106"/>
                </a:cubicBezTo>
                <a:cubicBezTo>
                  <a:pt x="335580" y="222027"/>
                  <a:pt x="328706" y="219137"/>
                  <a:pt x="322729" y="215153"/>
                </a:cubicBezTo>
                <a:cubicBezTo>
                  <a:pt x="294839" y="173318"/>
                  <a:pt x="310776" y="187262"/>
                  <a:pt x="280894" y="167342"/>
                </a:cubicBezTo>
                <a:cubicBezTo>
                  <a:pt x="249021" y="119532"/>
                  <a:pt x="290852" y="177299"/>
                  <a:pt x="251012" y="137459"/>
                </a:cubicBezTo>
                <a:cubicBezTo>
                  <a:pt x="245933" y="132380"/>
                  <a:pt x="244668" y="124017"/>
                  <a:pt x="239059" y="119530"/>
                </a:cubicBezTo>
                <a:cubicBezTo>
                  <a:pt x="234139" y="115594"/>
                  <a:pt x="226764" y="116371"/>
                  <a:pt x="221129" y="113553"/>
                </a:cubicBezTo>
                <a:cubicBezTo>
                  <a:pt x="214705" y="110341"/>
                  <a:pt x="208718" y="106198"/>
                  <a:pt x="203200" y="101600"/>
                </a:cubicBezTo>
                <a:cubicBezTo>
                  <a:pt x="196707" y="96189"/>
                  <a:pt x="191763" y="89082"/>
                  <a:pt x="185270" y="83671"/>
                </a:cubicBezTo>
                <a:cubicBezTo>
                  <a:pt x="179752" y="79073"/>
                  <a:pt x="172859" y="76316"/>
                  <a:pt x="167341" y="71718"/>
                </a:cubicBezTo>
                <a:cubicBezTo>
                  <a:pt x="160848" y="66307"/>
                  <a:pt x="155905" y="59200"/>
                  <a:pt x="149412" y="53789"/>
                </a:cubicBezTo>
                <a:cubicBezTo>
                  <a:pt x="143894" y="49191"/>
                  <a:pt x="137000" y="46434"/>
                  <a:pt x="131482" y="41836"/>
                </a:cubicBezTo>
                <a:cubicBezTo>
                  <a:pt x="123610" y="35276"/>
                  <a:pt x="93299" y="-3652"/>
                  <a:pt x="77694" y="11953"/>
                </a:cubicBezTo>
                <a:lnTo>
                  <a:pt x="71717" y="17930"/>
                </a:lnTo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77341" y="2907047"/>
            <a:ext cx="1171440" cy="953583"/>
          </a:xfrm>
          <a:custGeom>
            <a:avLst/>
            <a:gdLst>
              <a:gd name="connsiteX0" fmla="*/ 1129553 w 1171440"/>
              <a:gd name="connsiteY0" fmla="*/ 842682 h 953583"/>
              <a:gd name="connsiteX1" fmla="*/ 1016000 w 1171440"/>
              <a:gd name="connsiteY1" fmla="*/ 848658 h 953583"/>
              <a:gd name="connsiteX2" fmla="*/ 998070 w 1171440"/>
              <a:gd name="connsiteY2" fmla="*/ 854635 h 953583"/>
              <a:gd name="connsiteX3" fmla="*/ 968188 w 1171440"/>
              <a:gd name="connsiteY3" fmla="*/ 860611 h 953583"/>
              <a:gd name="connsiteX4" fmla="*/ 950259 w 1171440"/>
              <a:gd name="connsiteY4" fmla="*/ 872564 h 953583"/>
              <a:gd name="connsiteX5" fmla="*/ 932329 w 1171440"/>
              <a:gd name="connsiteY5" fmla="*/ 878541 h 953583"/>
              <a:gd name="connsiteX6" fmla="*/ 920376 w 1171440"/>
              <a:gd name="connsiteY6" fmla="*/ 896470 h 953583"/>
              <a:gd name="connsiteX7" fmla="*/ 902447 w 1171440"/>
              <a:gd name="connsiteY7" fmla="*/ 902447 h 953583"/>
              <a:gd name="connsiteX8" fmla="*/ 872565 w 1171440"/>
              <a:gd name="connsiteY8" fmla="*/ 914400 h 953583"/>
              <a:gd name="connsiteX9" fmla="*/ 836706 w 1171440"/>
              <a:gd name="connsiteY9" fmla="*/ 932329 h 953583"/>
              <a:gd name="connsiteX10" fmla="*/ 818776 w 1171440"/>
              <a:gd name="connsiteY10" fmla="*/ 944282 h 953583"/>
              <a:gd name="connsiteX11" fmla="*/ 669365 w 1171440"/>
              <a:gd name="connsiteY11" fmla="*/ 944282 h 953583"/>
              <a:gd name="connsiteX12" fmla="*/ 615576 w 1171440"/>
              <a:gd name="connsiteY12" fmla="*/ 932329 h 953583"/>
              <a:gd name="connsiteX13" fmla="*/ 597647 w 1171440"/>
              <a:gd name="connsiteY13" fmla="*/ 926353 h 953583"/>
              <a:gd name="connsiteX14" fmla="*/ 561788 w 1171440"/>
              <a:gd name="connsiteY14" fmla="*/ 920376 h 953583"/>
              <a:gd name="connsiteX15" fmla="*/ 543859 w 1171440"/>
              <a:gd name="connsiteY15" fmla="*/ 914400 h 953583"/>
              <a:gd name="connsiteX16" fmla="*/ 513976 w 1171440"/>
              <a:gd name="connsiteY16" fmla="*/ 908423 h 953583"/>
              <a:gd name="connsiteX17" fmla="*/ 496047 w 1171440"/>
              <a:gd name="connsiteY17" fmla="*/ 902447 h 953583"/>
              <a:gd name="connsiteX18" fmla="*/ 376517 w 1171440"/>
              <a:gd name="connsiteY18" fmla="*/ 896470 h 953583"/>
              <a:gd name="connsiteX19" fmla="*/ 280894 w 1171440"/>
              <a:gd name="connsiteY19" fmla="*/ 884517 h 953583"/>
              <a:gd name="connsiteX20" fmla="*/ 256988 w 1171440"/>
              <a:gd name="connsiteY20" fmla="*/ 878541 h 953583"/>
              <a:gd name="connsiteX21" fmla="*/ 215153 w 1171440"/>
              <a:gd name="connsiteY21" fmla="*/ 854635 h 953583"/>
              <a:gd name="connsiteX22" fmla="*/ 179294 w 1171440"/>
              <a:gd name="connsiteY22" fmla="*/ 842682 h 953583"/>
              <a:gd name="connsiteX23" fmla="*/ 149412 w 1171440"/>
              <a:gd name="connsiteY23" fmla="*/ 824753 h 953583"/>
              <a:gd name="connsiteX24" fmla="*/ 131482 w 1171440"/>
              <a:gd name="connsiteY24" fmla="*/ 812800 h 953583"/>
              <a:gd name="connsiteX25" fmla="*/ 113553 w 1171440"/>
              <a:gd name="connsiteY25" fmla="*/ 806823 h 953583"/>
              <a:gd name="connsiteX26" fmla="*/ 77694 w 1171440"/>
              <a:gd name="connsiteY26" fmla="*/ 776941 h 953583"/>
              <a:gd name="connsiteX27" fmla="*/ 23906 w 1171440"/>
              <a:gd name="connsiteY27" fmla="*/ 747058 h 953583"/>
              <a:gd name="connsiteX28" fmla="*/ 11953 w 1171440"/>
              <a:gd name="connsiteY28" fmla="*/ 729129 h 953583"/>
              <a:gd name="connsiteX29" fmla="*/ 0 w 1171440"/>
              <a:gd name="connsiteY29" fmla="*/ 693270 h 953583"/>
              <a:gd name="connsiteX30" fmla="*/ 5976 w 1171440"/>
              <a:gd name="connsiteY30" fmla="*/ 609600 h 953583"/>
              <a:gd name="connsiteX31" fmla="*/ 11953 w 1171440"/>
              <a:gd name="connsiteY31" fmla="*/ 573741 h 953583"/>
              <a:gd name="connsiteX32" fmla="*/ 23906 w 1171440"/>
              <a:gd name="connsiteY32" fmla="*/ 531906 h 953583"/>
              <a:gd name="connsiteX33" fmla="*/ 53788 w 1171440"/>
              <a:gd name="connsiteY33" fmla="*/ 454211 h 953583"/>
              <a:gd name="connsiteX34" fmla="*/ 71717 w 1171440"/>
              <a:gd name="connsiteY34" fmla="*/ 412376 h 953583"/>
              <a:gd name="connsiteX35" fmla="*/ 83670 w 1171440"/>
              <a:gd name="connsiteY35" fmla="*/ 388470 h 953583"/>
              <a:gd name="connsiteX36" fmla="*/ 101600 w 1171440"/>
              <a:gd name="connsiteY36" fmla="*/ 376517 h 953583"/>
              <a:gd name="connsiteX37" fmla="*/ 119529 w 1171440"/>
              <a:gd name="connsiteY37" fmla="*/ 352611 h 953583"/>
              <a:gd name="connsiteX38" fmla="*/ 143435 w 1171440"/>
              <a:gd name="connsiteY38" fmla="*/ 316753 h 953583"/>
              <a:gd name="connsiteX39" fmla="*/ 161365 w 1171440"/>
              <a:gd name="connsiteY39" fmla="*/ 310776 h 953583"/>
              <a:gd name="connsiteX40" fmla="*/ 197223 w 1171440"/>
              <a:gd name="connsiteY40" fmla="*/ 251011 h 953583"/>
              <a:gd name="connsiteX41" fmla="*/ 233082 w 1171440"/>
              <a:gd name="connsiteY41" fmla="*/ 221129 h 953583"/>
              <a:gd name="connsiteX42" fmla="*/ 251012 w 1171440"/>
              <a:gd name="connsiteY42" fmla="*/ 203200 h 953583"/>
              <a:gd name="connsiteX43" fmla="*/ 286870 w 1171440"/>
              <a:gd name="connsiteY43" fmla="*/ 161364 h 953583"/>
              <a:gd name="connsiteX44" fmla="*/ 322729 w 1171440"/>
              <a:gd name="connsiteY44" fmla="*/ 137458 h 953583"/>
              <a:gd name="connsiteX45" fmla="*/ 358588 w 1171440"/>
              <a:gd name="connsiteY45" fmla="*/ 95623 h 953583"/>
              <a:gd name="connsiteX46" fmla="*/ 388470 w 1171440"/>
              <a:gd name="connsiteY46" fmla="*/ 89647 h 953583"/>
              <a:gd name="connsiteX47" fmla="*/ 412376 w 1171440"/>
              <a:gd name="connsiteY47" fmla="*/ 77694 h 953583"/>
              <a:gd name="connsiteX48" fmla="*/ 430306 w 1171440"/>
              <a:gd name="connsiteY48" fmla="*/ 53788 h 953583"/>
              <a:gd name="connsiteX49" fmla="*/ 454212 w 1171440"/>
              <a:gd name="connsiteY49" fmla="*/ 47811 h 953583"/>
              <a:gd name="connsiteX50" fmla="*/ 490070 w 1171440"/>
              <a:gd name="connsiteY50" fmla="*/ 35858 h 953583"/>
              <a:gd name="connsiteX51" fmla="*/ 508000 w 1171440"/>
              <a:gd name="connsiteY51" fmla="*/ 29882 h 953583"/>
              <a:gd name="connsiteX52" fmla="*/ 549835 w 1171440"/>
              <a:gd name="connsiteY52" fmla="*/ 17929 h 953583"/>
              <a:gd name="connsiteX53" fmla="*/ 567765 w 1171440"/>
              <a:gd name="connsiteY53" fmla="*/ 5976 h 953583"/>
              <a:gd name="connsiteX54" fmla="*/ 657412 w 1171440"/>
              <a:gd name="connsiteY54" fmla="*/ 5976 h 953583"/>
              <a:gd name="connsiteX55" fmla="*/ 729129 w 1171440"/>
              <a:gd name="connsiteY55" fmla="*/ 23906 h 953583"/>
              <a:gd name="connsiteX56" fmla="*/ 747059 w 1171440"/>
              <a:gd name="connsiteY56" fmla="*/ 35858 h 953583"/>
              <a:gd name="connsiteX57" fmla="*/ 788894 w 1171440"/>
              <a:gd name="connsiteY57" fmla="*/ 47811 h 953583"/>
              <a:gd name="connsiteX58" fmla="*/ 860612 w 1171440"/>
              <a:gd name="connsiteY58" fmla="*/ 59764 h 953583"/>
              <a:gd name="connsiteX59" fmla="*/ 902447 w 1171440"/>
              <a:gd name="connsiteY59" fmla="*/ 71717 h 953583"/>
              <a:gd name="connsiteX60" fmla="*/ 920376 w 1171440"/>
              <a:gd name="connsiteY60" fmla="*/ 77694 h 953583"/>
              <a:gd name="connsiteX61" fmla="*/ 950259 w 1171440"/>
              <a:gd name="connsiteY61" fmla="*/ 107576 h 953583"/>
              <a:gd name="connsiteX62" fmla="*/ 980141 w 1171440"/>
              <a:gd name="connsiteY62" fmla="*/ 143435 h 953583"/>
              <a:gd name="connsiteX63" fmla="*/ 992094 w 1171440"/>
              <a:gd name="connsiteY63" fmla="*/ 179294 h 953583"/>
              <a:gd name="connsiteX64" fmla="*/ 1016000 w 1171440"/>
              <a:gd name="connsiteY64" fmla="*/ 215153 h 953583"/>
              <a:gd name="connsiteX65" fmla="*/ 1033929 w 1171440"/>
              <a:gd name="connsiteY65" fmla="*/ 256988 h 953583"/>
              <a:gd name="connsiteX66" fmla="*/ 1051859 w 1171440"/>
              <a:gd name="connsiteY66" fmla="*/ 268941 h 953583"/>
              <a:gd name="connsiteX67" fmla="*/ 1063812 w 1171440"/>
              <a:gd name="connsiteY67" fmla="*/ 310776 h 953583"/>
              <a:gd name="connsiteX68" fmla="*/ 1069788 w 1171440"/>
              <a:gd name="connsiteY68" fmla="*/ 340658 h 953583"/>
              <a:gd name="connsiteX69" fmla="*/ 1081741 w 1171440"/>
              <a:gd name="connsiteY69" fmla="*/ 376517 h 953583"/>
              <a:gd name="connsiteX70" fmla="*/ 1087717 w 1171440"/>
              <a:gd name="connsiteY70" fmla="*/ 394447 h 953583"/>
              <a:gd name="connsiteX71" fmla="*/ 1105647 w 1171440"/>
              <a:gd name="connsiteY71" fmla="*/ 442258 h 953583"/>
              <a:gd name="connsiteX72" fmla="*/ 1117600 w 1171440"/>
              <a:gd name="connsiteY72" fmla="*/ 502023 h 953583"/>
              <a:gd name="connsiteX73" fmla="*/ 1135529 w 1171440"/>
              <a:gd name="connsiteY73" fmla="*/ 699247 h 953583"/>
              <a:gd name="connsiteX74" fmla="*/ 1147482 w 1171440"/>
              <a:gd name="connsiteY74" fmla="*/ 717176 h 953583"/>
              <a:gd name="connsiteX75" fmla="*/ 1159435 w 1171440"/>
              <a:gd name="connsiteY75" fmla="*/ 753035 h 953583"/>
              <a:gd name="connsiteX76" fmla="*/ 1165412 w 1171440"/>
              <a:gd name="connsiteY76" fmla="*/ 794870 h 953583"/>
              <a:gd name="connsiteX77" fmla="*/ 1171388 w 1171440"/>
              <a:gd name="connsiteY77" fmla="*/ 812800 h 953583"/>
              <a:gd name="connsiteX78" fmla="*/ 1129553 w 1171440"/>
              <a:gd name="connsiteY78" fmla="*/ 842682 h 95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171440" h="953583">
                <a:moveTo>
                  <a:pt x="1129553" y="842682"/>
                </a:moveTo>
                <a:cubicBezTo>
                  <a:pt x="1103655" y="848658"/>
                  <a:pt x="1053748" y="845226"/>
                  <a:pt x="1016000" y="848658"/>
                </a:cubicBezTo>
                <a:cubicBezTo>
                  <a:pt x="1009726" y="849228"/>
                  <a:pt x="1004182" y="853107"/>
                  <a:pt x="998070" y="854635"/>
                </a:cubicBezTo>
                <a:cubicBezTo>
                  <a:pt x="988215" y="857099"/>
                  <a:pt x="978149" y="858619"/>
                  <a:pt x="968188" y="860611"/>
                </a:cubicBezTo>
                <a:cubicBezTo>
                  <a:pt x="962212" y="864595"/>
                  <a:pt x="956683" y="869352"/>
                  <a:pt x="950259" y="872564"/>
                </a:cubicBezTo>
                <a:cubicBezTo>
                  <a:pt x="944624" y="875382"/>
                  <a:pt x="937249" y="874605"/>
                  <a:pt x="932329" y="878541"/>
                </a:cubicBezTo>
                <a:cubicBezTo>
                  <a:pt x="926720" y="883028"/>
                  <a:pt x="925985" y="891983"/>
                  <a:pt x="920376" y="896470"/>
                </a:cubicBezTo>
                <a:cubicBezTo>
                  <a:pt x="915457" y="900405"/>
                  <a:pt x="908346" y="900235"/>
                  <a:pt x="902447" y="902447"/>
                </a:cubicBezTo>
                <a:cubicBezTo>
                  <a:pt x="892402" y="906214"/>
                  <a:pt x="882160" y="909602"/>
                  <a:pt x="872565" y="914400"/>
                </a:cubicBezTo>
                <a:cubicBezTo>
                  <a:pt x="826227" y="937569"/>
                  <a:pt x="881767" y="917310"/>
                  <a:pt x="836706" y="932329"/>
                </a:cubicBezTo>
                <a:cubicBezTo>
                  <a:pt x="830729" y="936313"/>
                  <a:pt x="825201" y="941070"/>
                  <a:pt x="818776" y="944282"/>
                </a:cubicBezTo>
                <a:cubicBezTo>
                  <a:pt x="777423" y="964958"/>
                  <a:pt x="680409" y="944784"/>
                  <a:pt x="669365" y="944282"/>
                </a:cubicBezTo>
                <a:cubicBezTo>
                  <a:pt x="648811" y="940172"/>
                  <a:pt x="635281" y="937959"/>
                  <a:pt x="615576" y="932329"/>
                </a:cubicBezTo>
                <a:cubicBezTo>
                  <a:pt x="609519" y="930598"/>
                  <a:pt x="603797" y="927720"/>
                  <a:pt x="597647" y="926353"/>
                </a:cubicBezTo>
                <a:cubicBezTo>
                  <a:pt x="585818" y="923724"/>
                  <a:pt x="573617" y="923005"/>
                  <a:pt x="561788" y="920376"/>
                </a:cubicBezTo>
                <a:cubicBezTo>
                  <a:pt x="555638" y="919009"/>
                  <a:pt x="549970" y="915928"/>
                  <a:pt x="543859" y="914400"/>
                </a:cubicBezTo>
                <a:cubicBezTo>
                  <a:pt x="534004" y="911936"/>
                  <a:pt x="523831" y="910887"/>
                  <a:pt x="513976" y="908423"/>
                </a:cubicBezTo>
                <a:cubicBezTo>
                  <a:pt x="507865" y="906895"/>
                  <a:pt x="502323" y="902993"/>
                  <a:pt x="496047" y="902447"/>
                </a:cubicBezTo>
                <a:cubicBezTo>
                  <a:pt x="456304" y="898991"/>
                  <a:pt x="416322" y="899124"/>
                  <a:pt x="376517" y="896470"/>
                </a:cubicBezTo>
                <a:cubicBezTo>
                  <a:pt x="345605" y="894409"/>
                  <a:pt x="311740" y="890686"/>
                  <a:pt x="280894" y="884517"/>
                </a:cubicBezTo>
                <a:cubicBezTo>
                  <a:pt x="272840" y="882906"/>
                  <a:pt x="264957" y="880533"/>
                  <a:pt x="256988" y="878541"/>
                </a:cubicBezTo>
                <a:cubicBezTo>
                  <a:pt x="240815" y="867759"/>
                  <a:pt x="234110" y="862218"/>
                  <a:pt x="215153" y="854635"/>
                </a:cubicBezTo>
                <a:cubicBezTo>
                  <a:pt x="203455" y="849956"/>
                  <a:pt x="190098" y="849164"/>
                  <a:pt x="179294" y="842682"/>
                </a:cubicBezTo>
                <a:cubicBezTo>
                  <a:pt x="169333" y="836706"/>
                  <a:pt x="159262" y="830909"/>
                  <a:pt x="149412" y="824753"/>
                </a:cubicBezTo>
                <a:cubicBezTo>
                  <a:pt x="143321" y="820946"/>
                  <a:pt x="137907" y="816012"/>
                  <a:pt x="131482" y="812800"/>
                </a:cubicBezTo>
                <a:cubicBezTo>
                  <a:pt x="125847" y="809983"/>
                  <a:pt x="119188" y="809640"/>
                  <a:pt x="113553" y="806823"/>
                </a:cubicBezTo>
                <a:cubicBezTo>
                  <a:pt x="87922" y="794007"/>
                  <a:pt x="101489" y="795448"/>
                  <a:pt x="77694" y="776941"/>
                </a:cubicBezTo>
                <a:cubicBezTo>
                  <a:pt x="46869" y="752966"/>
                  <a:pt x="50957" y="756076"/>
                  <a:pt x="23906" y="747058"/>
                </a:cubicBezTo>
                <a:cubicBezTo>
                  <a:pt x="19922" y="741082"/>
                  <a:pt x="14870" y="735693"/>
                  <a:pt x="11953" y="729129"/>
                </a:cubicBezTo>
                <a:cubicBezTo>
                  <a:pt x="6836" y="717615"/>
                  <a:pt x="0" y="693270"/>
                  <a:pt x="0" y="693270"/>
                </a:cubicBezTo>
                <a:cubicBezTo>
                  <a:pt x="1992" y="665380"/>
                  <a:pt x="3194" y="637422"/>
                  <a:pt x="5976" y="609600"/>
                </a:cubicBezTo>
                <a:cubicBezTo>
                  <a:pt x="7182" y="597542"/>
                  <a:pt x="9576" y="585624"/>
                  <a:pt x="11953" y="573741"/>
                </a:cubicBezTo>
                <a:cubicBezTo>
                  <a:pt x="14646" y="560274"/>
                  <a:pt x="19021" y="544934"/>
                  <a:pt x="23906" y="531906"/>
                </a:cubicBezTo>
                <a:cubicBezTo>
                  <a:pt x="33649" y="505925"/>
                  <a:pt x="42858" y="479715"/>
                  <a:pt x="53788" y="454211"/>
                </a:cubicBezTo>
                <a:cubicBezTo>
                  <a:pt x="59764" y="440266"/>
                  <a:pt x="65439" y="426188"/>
                  <a:pt x="71717" y="412376"/>
                </a:cubicBezTo>
                <a:cubicBezTo>
                  <a:pt x="75404" y="404265"/>
                  <a:pt x="77966" y="395314"/>
                  <a:pt x="83670" y="388470"/>
                </a:cubicBezTo>
                <a:cubicBezTo>
                  <a:pt x="88268" y="382952"/>
                  <a:pt x="95623" y="380501"/>
                  <a:pt x="101600" y="376517"/>
                </a:cubicBezTo>
                <a:cubicBezTo>
                  <a:pt x="107576" y="368548"/>
                  <a:pt x="113817" y="360771"/>
                  <a:pt x="119529" y="352611"/>
                </a:cubicBezTo>
                <a:cubicBezTo>
                  <a:pt x="127767" y="340842"/>
                  <a:pt x="129807" y="321296"/>
                  <a:pt x="143435" y="316753"/>
                </a:cubicBezTo>
                <a:lnTo>
                  <a:pt x="161365" y="310776"/>
                </a:lnTo>
                <a:cubicBezTo>
                  <a:pt x="176785" y="279936"/>
                  <a:pt x="176466" y="275227"/>
                  <a:pt x="197223" y="251011"/>
                </a:cubicBezTo>
                <a:cubicBezTo>
                  <a:pt x="223408" y="220462"/>
                  <a:pt x="205421" y="244179"/>
                  <a:pt x="233082" y="221129"/>
                </a:cubicBezTo>
                <a:cubicBezTo>
                  <a:pt x="239575" y="215718"/>
                  <a:pt x="245511" y="209617"/>
                  <a:pt x="251012" y="203200"/>
                </a:cubicBezTo>
                <a:cubicBezTo>
                  <a:pt x="267052" y="184487"/>
                  <a:pt x="267804" y="176194"/>
                  <a:pt x="286870" y="161364"/>
                </a:cubicBezTo>
                <a:cubicBezTo>
                  <a:pt x="298210" y="152544"/>
                  <a:pt x="314109" y="148950"/>
                  <a:pt x="322729" y="137458"/>
                </a:cubicBezTo>
                <a:cubicBezTo>
                  <a:pt x="328069" y="130338"/>
                  <a:pt x="348602" y="100616"/>
                  <a:pt x="358588" y="95623"/>
                </a:cubicBezTo>
                <a:cubicBezTo>
                  <a:pt x="367673" y="91080"/>
                  <a:pt x="378509" y="91639"/>
                  <a:pt x="388470" y="89647"/>
                </a:cubicBezTo>
                <a:cubicBezTo>
                  <a:pt x="396439" y="85663"/>
                  <a:pt x="405612" y="83492"/>
                  <a:pt x="412376" y="77694"/>
                </a:cubicBezTo>
                <a:cubicBezTo>
                  <a:pt x="419939" y="71212"/>
                  <a:pt x="422200" y="59578"/>
                  <a:pt x="430306" y="53788"/>
                </a:cubicBezTo>
                <a:cubicBezTo>
                  <a:pt x="436990" y="49014"/>
                  <a:pt x="446344" y="50171"/>
                  <a:pt x="454212" y="47811"/>
                </a:cubicBezTo>
                <a:cubicBezTo>
                  <a:pt x="466280" y="44190"/>
                  <a:pt x="478117" y="39842"/>
                  <a:pt x="490070" y="35858"/>
                </a:cubicBezTo>
                <a:cubicBezTo>
                  <a:pt x="496047" y="33866"/>
                  <a:pt x="501943" y="31613"/>
                  <a:pt x="508000" y="29882"/>
                </a:cubicBezTo>
                <a:lnTo>
                  <a:pt x="549835" y="17929"/>
                </a:lnTo>
                <a:cubicBezTo>
                  <a:pt x="555812" y="13945"/>
                  <a:pt x="560951" y="8247"/>
                  <a:pt x="567765" y="5976"/>
                </a:cubicBezTo>
                <a:cubicBezTo>
                  <a:pt x="601297" y="-5201"/>
                  <a:pt x="621535" y="1990"/>
                  <a:pt x="657412" y="5976"/>
                </a:cubicBezTo>
                <a:cubicBezTo>
                  <a:pt x="704766" y="21761"/>
                  <a:pt x="680842" y="15858"/>
                  <a:pt x="729129" y="23906"/>
                </a:cubicBezTo>
                <a:cubicBezTo>
                  <a:pt x="735106" y="27890"/>
                  <a:pt x="740634" y="32646"/>
                  <a:pt x="747059" y="35858"/>
                </a:cubicBezTo>
                <a:cubicBezTo>
                  <a:pt x="754463" y="39560"/>
                  <a:pt x="782760" y="46661"/>
                  <a:pt x="788894" y="47811"/>
                </a:cubicBezTo>
                <a:cubicBezTo>
                  <a:pt x="812715" y="52277"/>
                  <a:pt x="860612" y="59764"/>
                  <a:pt x="860612" y="59764"/>
                </a:cubicBezTo>
                <a:cubicBezTo>
                  <a:pt x="903599" y="74095"/>
                  <a:pt x="849917" y="56708"/>
                  <a:pt x="902447" y="71717"/>
                </a:cubicBezTo>
                <a:cubicBezTo>
                  <a:pt x="908504" y="73448"/>
                  <a:pt x="914400" y="75702"/>
                  <a:pt x="920376" y="77694"/>
                </a:cubicBezTo>
                <a:cubicBezTo>
                  <a:pt x="942292" y="110566"/>
                  <a:pt x="920374" y="82672"/>
                  <a:pt x="950259" y="107576"/>
                </a:cubicBezTo>
                <a:cubicBezTo>
                  <a:pt x="967513" y="121955"/>
                  <a:pt x="968389" y="125808"/>
                  <a:pt x="980141" y="143435"/>
                </a:cubicBezTo>
                <a:cubicBezTo>
                  <a:pt x="984125" y="155388"/>
                  <a:pt x="985105" y="168811"/>
                  <a:pt x="992094" y="179294"/>
                </a:cubicBezTo>
                <a:lnTo>
                  <a:pt x="1016000" y="215153"/>
                </a:lnTo>
                <a:cubicBezTo>
                  <a:pt x="1020152" y="227609"/>
                  <a:pt x="1025723" y="247141"/>
                  <a:pt x="1033929" y="256988"/>
                </a:cubicBezTo>
                <a:cubicBezTo>
                  <a:pt x="1038527" y="262506"/>
                  <a:pt x="1045882" y="264957"/>
                  <a:pt x="1051859" y="268941"/>
                </a:cubicBezTo>
                <a:cubicBezTo>
                  <a:pt x="1058512" y="288902"/>
                  <a:pt x="1058810" y="288269"/>
                  <a:pt x="1063812" y="310776"/>
                </a:cubicBezTo>
                <a:cubicBezTo>
                  <a:pt x="1066016" y="320692"/>
                  <a:pt x="1067115" y="330858"/>
                  <a:pt x="1069788" y="340658"/>
                </a:cubicBezTo>
                <a:cubicBezTo>
                  <a:pt x="1073103" y="352814"/>
                  <a:pt x="1077757" y="364564"/>
                  <a:pt x="1081741" y="376517"/>
                </a:cubicBezTo>
                <a:cubicBezTo>
                  <a:pt x="1083733" y="382494"/>
                  <a:pt x="1085377" y="388598"/>
                  <a:pt x="1087717" y="394447"/>
                </a:cubicBezTo>
                <a:cubicBezTo>
                  <a:pt x="1094027" y="410221"/>
                  <a:pt x="1100965" y="425871"/>
                  <a:pt x="1105647" y="442258"/>
                </a:cubicBezTo>
                <a:cubicBezTo>
                  <a:pt x="1112777" y="467213"/>
                  <a:pt x="1112905" y="473858"/>
                  <a:pt x="1117600" y="502023"/>
                </a:cubicBezTo>
                <a:cubicBezTo>
                  <a:pt x="1118305" y="514014"/>
                  <a:pt x="1126145" y="685171"/>
                  <a:pt x="1135529" y="699247"/>
                </a:cubicBezTo>
                <a:cubicBezTo>
                  <a:pt x="1139513" y="705223"/>
                  <a:pt x="1144565" y="710612"/>
                  <a:pt x="1147482" y="717176"/>
                </a:cubicBezTo>
                <a:cubicBezTo>
                  <a:pt x="1152599" y="728690"/>
                  <a:pt x="1159435" y="753035"/>
                  <a:pt x="1159435" y="753035"/>
                </a:cubicBezTo>
                <a:cubicBezTo>
                  <a:pt x="1161427" y="766980"/>
                  <a:pt x="1162649" y="781057"/>
                  <a:pt x="1165412" y="794870"/>
                </a:cubicBezTo>
                <a:cubicBezTo>
                  <a:pt x="1166648" y="801048"/>
                  <a:pt x="1170497" y="806563"/>
                  <a:pt x="1171388" y="812800"/>
                </a:cubicBezTo>
                <a:cubicBezTo>
                  <a:pt x="1172515" y="820689"/>
                  <a:pt x="1155451" y="836706"/>
                  <a:pt x="1129553" y="842682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23" y="3078292"/>
            <a:ext cx="2099339" cy="701415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3014102" y="3774624"/>
            <a:ext cx="1271027" cy="468675"/>
          </a:xfrm>
          <a:custGeom>
            <a:avLst/>
            <a:gdLst>
              <a:gd name="connsiteX0" fmla="*/ 4016 w 1271027"/>
              <a:gd name="connsiteY0" fmla="*/ 2505 h 468675"/>
              <a:gd name="connsiteX1" fmla="*/ 51827 w 1271027"/>
              <a:gd name="connsiteY1" fmla="*/ 56294 h 468675"/>
              <a:gd name="connsiteX2" fmla="*/ 69757 w 1271027"/>
              <a:gd name="connsiteY2" fmla="*/ 68247 h 468675"/>
              <a:gd name="connsiteX3" fmla="*/ 75733 w 1271027"/>
              <a:gd name="connsiteY3" fmla="*/ 92152 h 468675"/>
              <a:gd name="connsiteX4" fmla="*/ 111592 w 1271027"/>
              <a:gd name="connsiteY4" fmla="*/ 116058 h 468675"/>
              <a:gd name="connsiteX5" fmla="*/ 117569 w 1271027"/>
              <a:gd name="connsiteY5" fmla="*/ 133988 h 468675"/>
              <a:gd name="connsiteX6" fmla="*/ 129522 w 1271027"/>
              <a:gd name="connsiteY6" fmla="*/ 151917 h 468675"/>
              <a:gd name="connsiteX7" fmla="*/ 141474 w 1271027"/>
              <a:gd name="connsiteY7" fmla="*/ 199729 h 468675"/>
              <a:gd name="connsiteX8" fmla="*/ 159404 w 1271027"/>
              <a:gd name="connsiteY8" fmla="*/ 217658 h 468675"/>
              <a:gd name="connsiteX9" fmla="*/ 171357 w 1271027"/>
              <a:gd name="connsiteY9" fmla="*/ 235588 h 468675"/>
              <a:gd name="connsiteX10" fmla="*/ 189286 w 1271027"/>
              <a:gd name="connsiteY10" fmla="*/ 247541 h 468675"/>
              <a:gd name="connsiteX11" fmla="*/ 219169 w 1271027"/>
              <a:gd name="connsiteY11" fmla="*/ 283400 h 468675"/>
              <a:gd name="connsiteX12" fmla="*/ 237098 w 1271027"/>
              <a:gd name="connsiteY12" fmla="*/ 301329 h 468675"/>
              <a:gd name="connsiteX13" fmla="*/ 278933 w 1271027"/>
              <a:gd name="connsiteY13" fmla="*/ 361094 h 468675"/>
              <a:gd name="connsiteX14" fmla="*/ 296863 w 1271027"/>
              <a:gd name="connsiteY14" fmla="*/ 379023 h 468675"/>
              <a:gd name="connsiteX15" fmla="*/ 314792 w 1271027"/>
              <a:gd name="connsiteY15" fmla="*/ 385000 h 468675"/>
              <a:gd name="connsiteX16" fmla="*/ 326745 w 1271027"/>
              <a:gd name="connsiteY16" fmla="*/ 402929 h 468675"/>
              <a:gd name="connsiteX17" fmla="*/ 380533 w 1271027"/>
              <a:gd name="connsiteY17" fmla="*/ 426835 h 468675"/>
              <a:gd name="connsiteX18" fmla="*/ 416392 w 1271027"/>
              <a:gd name="connsiteY18" fmla="*/ 438788 h 468675"/>
              <a:gd name="connsiteX19" fmla="*/ 434322 w 1271027"/>
              <a:gd name="connsiteY19" fmla="*/ 444764 h 468675"/>
              <a:gd name="connsiteX20" fmla="*/ 464204 w 1271027"/>
              <a:gd name="connsiteY20" fmla="*/ 450741 h 468675"/>
              <a:gd name="connsiteX21" fmla="*/ 482133 w 1271027"/>
              <a:gd name="connsiteY21" fmla="*/ 462694 h 468675"/>
              <a:gd name="connsiteX22" fmla="*/ 506039 w 1271027"/>
              <a:gd name="connsiteY22" fmla="*/ 468670 h 468675"/>
              <a:gd name="connsiteX23" fmla="*/ 804863 w 1271027"/>
              <a:gd name="connsiteY23" fmla="*/ 456717 h 468675"/>
              <a:gd name="connsiteX24" fmla="*/ 822792 w 1271027"/>
              <a:gd name="connsiteY24" fmla="*/ 450741 h 468675"/>
              <a:gd name="connsiteX25" fmla="*/ 864627 w 1271027"/>
              <a:gd name="connsiteY25" fmla="*/ 420858 h 468675"/>
              <a:gd name="connsiteX26" fmla="*/ 894510 w 1271027"/>
              <a:gd name="connsiteY26" fmla="*/ 402929 h 468675"/>
              <a:gd name="connsiteX27" fmla="*/ 918416 w 1271027"/>
              <a:gd name="connsiteY27" fmla="*/ 390976 h 468675"/>
              <a:gd name="connsiteX28" fmla="*/ 936345 w 1271027"/>
              <a:gd name="connsiteY28" fmla="*/ 373047 h 468675"/>
              <a:gd name="connsiteX29" fmla="*/ 996110 w 1271027"/>
              <a:gd name="connsiteY29" fmla="*/ 349141 h 468675"/>
              <a:gd name="connsiteX30" fmla="*/ 1014039 w 1271027"/>
              <a:gd name="connsiteY30" fmla="*/ 343164 h 468675"/>
              <a:gd name="connsiteX31" fmla="*/ 1031969 w 1271027"/>
              <a:gd name="connsiteY31" fmla="*/ 337188 h 468675"/>
              <a:gd name="connsiteX32" fmla="*/ 1055874 w 1271027"/>
              <a:gd name="connsiteY32" fmla="*/ 325235 h 468675"/>
              <a:gd name="connsiteX33" fmla="*/ 1091733 w 1271027"/>
              <a:gd name="connsiteY33" fmla="*/ 307305 h 468675"/>
              <a:gd name="connsiteX34" fmla="*/ 1103686 w 1271027"/>
              <a:gd name="connsiteY34" fmla="*/ 289376 h 468675"/>
              <a:gd name="connsiteX35" fmla="*/ 1151498 w 1271027"/>
              <a:gd name="connsiteY35" fmla="*/ 259494 h 468675"/>
              <a:gd name="connsiteX36" fmla="*/ 1169427 w 1271027"/>
              <a:gd name="connsiteY36" fmla="*/ 253517 h 468675"/>
              <a:gd name="connsiteX37" fmla="*/ 1181380 w 1271027"/>
              <a:gd name="connsiteY37" fmla="*/ 235588 h 468675"/>
              <a:gd name="connsiteX38" fmla="*/ 1199310 w 1271027"/>
              <a:gd name="connsiteY38" fmla="*/ 223635 h 468675"/>
              <a:gd name="connsiteX39" fmla="*/ 1205286 w 1271027"/>
              <a:gd name="connsiteY39" fmla="*/ 205705 h 468675"/>
              <a:gd name="connsiteX40" fmla="*/ 1223216 w 1271027"/>
              <a:gd name="connsiteY40" fmla="*/ 187776 h 468675"/>
              <a:gd name="connsiteX41" fmla="*/ 1229192 w 1271027"/>
              <a:gd name="connsiteY41" fmla="*/ 169847 h 468675"/>
              <a:gd name="connsiteX42" fmla="*/ 1253098 w 1271027"/>
              <a:gd name="connsiteY42" fmla="*/ 133988 h 468675"/>
              <a:gd name="connsiteX43" fmla="*/ 1265051 w 1271027"/>
              <a:gd name="connsiteY43" fmla="*/ 80200 h 468675"/>
              <a:gd name="connsiteX44" fmla="*/ 1271027 w 1271027"/>
              <a:gd name="connsiteY44" fmla="*/ 62270 h 468675"/>
              <a:gd name="connsiteX45" fmla="*/ 1265051 w 1271027"/>
              <a:gd name="connsiteY45" fmla="*/ 20435 h 468675"/>
              <a:gd name="connsiteX46" fmla="*/ 1247122 w 1271027"/>
              <a:gd name="connsiteY46" fmla="*/ 14458 h 468675"/>
              <a:gd name="connsiteX47" fmla="*/ 1133569 w 1271027"/>
              <a:gd name="connsiteY47" fmla="*/ 20435 h 468675"/>
              <a:gd name="connsiteX48" fmla="*/ 1097710 w 1271027"/>
              <a:gd name="connsiteY48" fmla="*/ 32388 h 468675"/>
              <a:gd name="connsiteX49" fmla="*/ 1037945 w 1271027"/>
              <a:gd name="connsiteY49" fmla="*/ 44341 h 468675"/>
              <a:gd name="connsiteX50" fmla="*/ 1002086 w 1271027"/>
              <a:gd name="connsiteY50" fmla="*/ 68247 h 468675"/>
              <a:gd name="connsiteX51" fmla="*/ 960251 w 1271027"/>
              <a:gd name="connsiteY51" fmla="*/ 98129 h 468675"/>
              <a:gd name="connsiteX52" fmla="*/ 924392 w 1271027"/>
              <a:gd name="connsiteY52" fmla="*/ 110082 h 468675"/>
              <a:gd name="connsiteX53" fmla="*/ 858651 w 1271027"/>
              <a:gd name="connsiteY53" fmla="*/ 128011 h 468675"/>
              <a:gd name="connsiteX54" fmla="*/ 673380 w 1271027"/>
              <a:gd name="connsiteY54" fmla="*/ 139964 h 468675"/>
              <a:gd name="connsiteX55" fmla="*/ 523969 w 1271027"/>
              <a:gd name="connsiteY55" fmla="*/ 151917 h 468675"/>
              <a:gd name="connsiteX56" fmla="*/ 458227 w 1271027"/>
              <a:gd name="connsiteY56" fmla="*/ 145941 h 468675"/>
              <a:gd name="connsiteX57" fmla="*/ 434322 w 1271027"/>
              <a:gd name="connsiteY57" fmla="*/ 133988 h 468675"/>
              <a:gd name="connsiteX58" fmla="*/ 380533 w 1271027"/>
              <a:gd name="connsiteY58" fmla="*/ 122035 h 468675"/>
              <a:gd name="connsiteX59" fmla="*/ 344674 w 1271027"/>
              <a:gd name="connsiteY59" fmla="*/ 110082 h 468675"/>
              <a:gd name="connsiteX60" fmla="*/ 296863 w 1271027"/>
              <a:gd name="connsiteY60" fmla="*/ 98129 h 468675"/>
              <a:gd name="connsiteX61" fmla="*/ 272957 w 1271027"/>
              <a:gd name="connsiteY61" fmla="*/ 92152 h 468675"/>
              <a:gd name="connsiteX62" fmla="*/ 243074 w 1271027"/>
              <a:gd name="connsiteY62" fmla="*/ 86176 h 468675"/>
              <a:gd name="connsiteX63" fmla="*/ 207216 w 1271027"/>
              <a:gd name="connsiteY63" fmla="*/ 74223 h 468675"/>
              <a:gd name="connsiteX64" fmla="*/ 189286 w 1271027"/>
              <a:gd name="connsiteY64" fmla="*/ 68247 h 468675"/>
              <a:gd name="connsiteX65" fmla="*/ 171357 w 1271027"/>
              <a:gd name="connsiteY65" fmla="*/ 62270 h 468675"/>
              <a:gd name="connsiteX66" fmla="*/ 153427 w 1271027"/>
              <a:gd name="connsiteY66" fmla="*/ 56294 h 468675"/>
              <a:gd name="connsiteX67" fmla="*/ 135498 w 1271027"/>
              <a:gd name="connsiteY67" fmla="*/ 44341 h 468675"/>
              <a:gd name="connsiteX68" fmla="*/ 75733 w 1271027"/>
              <a:gd name="connsiteY68" fmla="*/ 26411 h 468675"/>
              <a:gd name="connsiteX69" fmla="*/ 45851 w 1271027"/>
              <a:gd name="connsiteY69" fmla="*/ 20435 h 468675"/>
              <a:gd name="connsiteX70" fmla="*/ 4016 w 1271027"/>
              <a:gd name="connsiteY70" fmla="*/ 8482 h 468675"/>
              <a:gd name="connsiteX71" fmla="*/ 4016 w 1271027"/>
              <a:gd name="connsiteY71" fmla="*/ 2505 h 46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71027" h="468675">
                <a:moveTo>
                  <a:pt x="4016" y="2505"/>
                </a:moveTo>
                <a:cubicBezTo>
                  <a:pt x="11984" y="10474"/>
                  <a:pt x="34865" y="39331"/>
                  <a:pt x="51827" y="56294"/>
                </a:cubicBezTo>
                <a:cubicBezTo>
                  <a:pt x="56906" y="61373"/>
                  <a:pt x="65773" y="62270"/>
                  <a:pt x="69757" y="68247"/>
                </a:cubicBezTo>
                <a:cubicBezTo>
                  <a:pt x="74313" y="75081"/>
                  <a:pt x="70324" y="85971"/>
                  <a:pt x="75733" y="92152"/>
                </a:cubicBezTo>
                <a:cubicBezTo>
                  <a:pt x="85193" y="102963"/>
                  <a:pt x="111592" y="116058"/>
                  <a:pt x="111592" y="116058"/>
                </a:cubicBezTo>
                <a:cubicBezTo>
                  <a:pt x="113584" y="122035"/>
                  <a:pt x="114751" y="128353"/>
                  <a:pt x="117569" y="133988"/>
                </a:cubicBezTo>
                <a:cubicBezTo>
                  <a:pt x="120781" y="140412"/>
                  <a:pt x="127067" y="145167"/>
                  <a:pt x="129522" y="151917"/>
                </a:cubicBezTo>
                <a:cubicBezTo>
                  <a:pt x="135136" y="167356"/>
                  <a:pt x="129858" y="188113"/>
                  <a:pt x="141474" y="199729"/>
                </a:cubicBezTo>
                <a:cubicBezTo>
                  <a:pt x="147451" y="205705"/>
                  <a:pt x="153993" y="211165"/>
                  <a:pt x="159404" y="217658"/>
                </a:cubicBezTo>
                <a:cubicBezTo>
                  <a:pt x="164002" y="223176"/>
                  <a:pt x="166278" y="230509"/>
                  <a:pt x="171357" y="235588"/>
                </a:cubicBezTo>
                <a:cubicBezTo>
                  <a:pt x="176436" y="240667"/>
                  <a:pt x="183768" y="242943"/>
                  <a:pt x="189286" y="247541"/>
                </a:cubicBezTo>
                <a:cubicBezTo>
                  <a:pt x="217861" y="271353"/>
                  <a:pt x="197798" y="257754"/>
                  <a:pt x="219169" y="283400"/>
                </a:cubicBezTo>
                <a:cubicBezTo>
                  <a:pt x="224580" y="289893"/>
                  <a:pt x="231909" y="294658"/>
                  <a:pt x="237098" y="301329"/>
                </a:cubicBezTo>
                <a:cubicBezTo>
                  <a:pt x="265884" y="338339"/>
                  <a:pt x="252832" y="330643"/>
                  <a:pt x="278933" y="361094"/>
                </a:cubicBezTo>
                <a:cubicBezTo>
                  <a:pt x="284434" y="367511"/>
                  <a:pt x="289830" y="374335"/>
                  <a:pt x="296863" y="379023"/>
                </a:cubicBezTo>
                <a:cubicBezTo>
                  <a:pt x="302105" y="382517"/>
                  <a:pt x="308816" y="383008"/>
                  <a:pt x="314792" y="385000"/>
                </a:cubicBezTo>
                <a:cubicBezTo>
                  <a:pt x="318776" y="390976"/>
                  <a:pt x="321666" y="397850"/>
                  <a:pt x="326745" y="402929"/>
                </a:cubicBezTo>
                <a:cubicBezTo>
                  <a:pt x="340952" y="417136"/>
                  <a:pt x="362779" y="420917"/>
                  <a:pt x="380533" y="426835"/>
                </a:cubicBezTo>
                <a:lnTo>
                  <a:pt x="416392" y="438788"/>
                </a:lnTo>
                <a:cubicBezTo>
                  <a:pt x="422369" y="440780"/>
                  <a:pt x="428144" y="443528"/>
                  <a:pt x="434322" y="444764"/>
                </a:cubicBezTo>
                <a:lnTo>
                  <a:pt x="464204" y="450741"/>
                </a:lnTo>
                <a:cubicBezTo>
                  <a:pt x="470180" y="454725"/>
                  <a:pt x="475531" y="459865"/>
                  <a:pt x="482133" y="462694"/>
                </a:cubicBezTo>
                <a:cubicBezTo>
                  <a:pt x="489683" y="465930"/>
                  <a:pt x="497827" y="468822"/>
                  <a:pt x="506039" y="468670"/>
                </a:cubicBezTo>
                <a:cubicBezTo>
                  <a:pt x="605710" y="466824"/>
                  <a:pt x="705255" y="460701"/>
                  <a:pt x="804863" y="456717"/>
                </a:cubicBezTo>
                <a:cubicBezTo>
                  <a:pt x="810839" y="454725"/>
                  <a:pt x="817157" y="453558"/>
                  <a:pt x="822792" y="450741"/>
                </a:cubicBezTo>
                <a:cubicBezTo>
                  <a:pt x="833492" y="445391"/>
                  <a:pt x="856495" y="426280"/>
                  <a:pt x="864627" y="420858"/>
                </a:cubicBezTo>
                <a:cubicBezTo>
                  <a:pt x="874292" y="414414"/>
                  <a:pt x="884355" y="408570"/>
                  <a:pt x="894510" y="402929"/>
                </a:cubicBezTo>
                <a:cubicBezTo>
                  <a:pt x="902298" y="398602"/>
                  <a:pt x="911166" y="396154"/>
                  <a:pt x="918416" y="390976"/>
                </a:cubicBezTo>
                <a:cubicBezTo>
                  <a:pt x="925294" y="386063"/>
                  <a:pt x="929467" y="377960"/>
                  <a:pt x="936345" y="373047"/>
                </a:cubicBezTo>
                <a:cubicBezTo>
                  <a:pt x="951735" y="362054"/>
                  <a:pt x="979780" y="354585"/>
                  <a:pt x="996110" y="349141"/>
                </a:cubicBezTo>
                <a:lnTo>
                  <a:pt x="1014039" y="343164"/>
                </a:lnTo>
                <a:cubicBezTo>
                  <a:pt x="1020016" y="341172"/>
                  <a:pt x="1026334" y="340005"/>
                  <a:pt x="1031969" y="337188"/>
                </a:cubicBezTo>
                <a:cubicBezTo>
                  <a:pt x="1039937" y="333204"/>
                  <a:pt x="1047685" y="328745"/>
                  <a:pt x="1055874" y="325235"/>
                </a:cubicBezTo>
                <a:cubicBezTo>
                  <a:pt x="1090516" y="310388"/>
                  <a:pt x="1057278" y="330276"/>
                  <a:pt x="1091733" y="307305"/>
                </a:cubicBezTo>
                <a:cubicBezTo>
                  <a:pt x="1095717" y="301329"/>
                  <a:pt x="1098607" y="294455"/>
                  <a:pt x="1103686" y="289376"/>
                </a:cubicBezTo>
                <a:cubicBezTo>
                  <a:pt x="1116556" y="276506"/>
                  <a:pt x="1134929" y="266595"/>
                  <a:pt x="1151498" y="259494"/>
                </a:cubicBezTo>
                <a:cubicBezTo>
                  <a:pt x="1157288" y="257012"/>
                  <a:pt x="1163451" y="255509"/>
                  <a:pt x="1169427" y="253517"/>
                </a:cubicBezTo>
                <a:cubicBezTo>
                  <a:pt x="1173411" y="247541"/>
                  <a:pt x="1176301" y="240667"/>
                  <a:pt x="1181380" y="235588"/>
                </a:cubicBezTo>
                <a:cubicBezTo>
                  <a:pt x="1186459" y="230509"/>
                  <a:pt x="1194823" y="229244"/>
                  <a:pt x="1199310" y="223635"/>
                </a:cubicBezTo>
                <a:cubicBezTo>
                  <a:pt x="1203245" y="218716"/>
                  <a:pt x="1201791" y="210947"/>
                  <a:pt x="1205286" y="205705"/>
                </a:cubicBezTo>
                <a:cubicBezTo>
                  <a:pt x="1209974" y="198672"/>
                  <a:pt x="1217239" y="193752"/>
                  <a:pt x="1223216" y="187776"/>
                </a:cubicBezTo>
                <a:cubicBezTo>
                  <a:pt x="1225208" y="181800"/>
                  <a:pt x="1226133" y="175354"/>
                  <a:pt x="1229192" y="169847"/>
                </a:cubicBezTo>
                <a:cubicBezTo>
                  <a:pt x="1236169" y="157289"/>
                  <a:pt x="1253098" y="133988"/>
                  <a:pt x="1253098" y="133988"/>
                </a:cubicBezTo>
                <a:cubicBezTo>
                  <a:pt x="1257209" y="113429"/>
                  <a:pt x="1259420" y="99908"/>
                  <a:pt x="1265051" y="80200"/>
                </a:cubicBezTo>
                <a:cubicBezTo>
                  <a:pt x="1266782" y="74143"/>
                  <a:pt x="1269035" y="68247"/>
                  <a:pt x="1271027" y="62270"/>
                </a:cubicBezTo>
                <a:cubicBezTo>
                  <a:pt x="1269035" y="48325"/>
                  <a:pt x="1271350" y="33035"/>
                  <a:pt x="1265051" y="20435"/>
                </a:cubicBezTo>
                <a:cubicBezTo>
                  <a:pt x="1262234" y="14800"/>
                  <a:pt x="1253422" y="14458"/>
                  <a:pt x="1247122" y="14458"/>
                </a:cubicBezTo>
                <a:cubicBezTo>
                  <a:pt x="1209219" y="14458"/>
                  <a:pt x="1171420" y="18443"/>
                  <a:pt x="1133569" y="20435"/>
                </a:cubicBezTo>
                <a:cubicBezTo>
                  <a:pt x="1121616" y="24419"/>
                  <a:pt x="1110138" y="30317"/>
                  <a:pt x="1097710" y="32388"/>
                </a:cubicBezTo>
                <a:cubicBezTo>
                  <a:pt x="1053749" y="39714"/>
                  <a:pt x="1073607" y="35425"/>
                  <a:pt x="1037945" y="44341"/>
                </a:cubicBezTo>
                <a:cubicBezTo>
                  <a:pt x="1025992" y="52310"/>
                  <a:pt x="1012244" y="58089"/>
                  <a:pt x="1002086" y="68247"/>
                </a:cubicBezTo>
                <a:cubicBezTo>
                  <a:pt x="982832" y="87501"/>
                  <a:pt x="986472" y="87640"/>
                  <a:pt x="960251" y="98129"/>
                </a:cubicBezTo>
                <a:cubicBezTo>
                  <a:pt x="948553" y="102808"/>
                  <a:pt x="936345" y="106098"/>
                  <a:pt x="924392" y="110082"/>
                </a:cubicBezTo>
                <a:cubicBezTo>
                  <a:pt x="903804" y="116945"/>
                  <a:pt x="878867" y="125765"/>
                  <a:pt x="858651" y="128011"/>
                </a:cubicBezTo>
                <a:cubicBezTo>
                  <a:pt x="751991" y="139863"/>
                  <a:pt x="845423" y="130664"/>
                  <a:pt x="673380" y="139964"/>
                </a:cubicBezTo>
                <a:cubicBezTo>
                  <a:pt x="593868" y="144262"/>
                  <a:pt x="593404" y="144974"/>
                  <a:pt x="523969" y="151917"/>
                </a:cubicBezTo>
                <a:cubicBezTo>
                  <a:pt x="502055" y="149925"/>
                  <a:pt x="479804" y="150256"/>
                  <a:pt x="458227" y="145941"/>
                </a:cubicBezTo>
                <a:cubicBezTo>
                  <a:pt x="449491" y="144194"/>
                  <a:pt x="442664" y="137116"/>
                  <a:pt x="434322" y="133988"/>
                </a:cubicBezTo>
                <a:cubicBezTo>
                  <a:pt x="420001" y="128617"/>
                  <a:pt x="394429" y="125825"/>
                  <a:pt x="380533" y="122035"/>
                </a:cubicBezTo>
                <a:cubicBezTo>
                  <a:pt x="368377" y="118720"/>
                  <a:pt x="356897" y="113138"/>
                  <a:pt x="344674" y="110082"/>
                </a:cubicBezTo>
                <a:lnTo>
                  <a:pt x="296863" y="98129"/>
                </a:lnTo>
                <a:cubicBezTo>
                  <a:pt x="288894" y="96137"/>
                  <a:pt x="281011" y="93763"/>
                  <a:pt x="272957" y="92152"/>
                </a:cubicBezTo>
                <a:cubicBezTo>
                  <a:pt x="262996" y="90160"/>
                  <a:pt x="252874" y="88849"/>
                  <a:pt x="243074" y="86176"/>
                </a:cubicBezTo>
                <a:cubicBezTo>
                  <a:pt x="230919" y="82861"/>
                  <a:pt x="219169" y="78207"/>
                  <a:pt x="207216" y="74223"/>
                </a:cubicBezTo>
                <a:lnTo>
                  <a:pt x="189286" y="68247"/>
                </a:lnTo>
                <a:lnTo>
                  <a:pt x="171357" y="62270"/>
                </a:lnTo>
                <a:lnTo>
                  <a:pt x="153427" y="56294"/>
                </a:lnTo>
                <a:cubicBezTo>
                  <a:pt x="147451" y="52310"/>
                  <a:pt x="142062" y="47258"/>
                  <a:pt x="135498" y="44341"/>
                </a:cubicBezTo>
                <a:cubicBezTo>
                  <a:pt x="120605" y="37722"/>
                  <a:pt x="93114" y="30273"/>
                  <a:pt x="75733" y="26411"/>
                </a:cubicBezTo>
                <a:cubicBezTo>
                  <a:pt x="65817" y="24207"/>
                  <a:pt x="55706" y="22899"/>
                  <a:pt x="45851" y="20435"/>
                </a:cubicBezTo>
                <a:cubicBezTo>
                  <a:pt x="276" y="9041"/>
                  <a:pt x="59920" y="19662"/>
                  <a:pt x="4016" y="8482"/>
                </a:cubicBezTo>
                <a:cubicBezTo>
                  <a:pt x="2062" y="8091"/>
                  <a:pt x="-3952" y="-5464"/>
                  <a:pt x="4016" y="2505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81866" y="2895047"/>
            <a:ext cx="192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TAIL</a:t>
            </a:r>
            <a:endParaRPr lang="en-US" sz="28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Can 25"/>
          <p:cNvSpPr/>
          <p:nvPr/>
        </p:nvSpPr>
        <p:spPr>
          <a:xfrm>
            <a:off x="4463716" y="1293160"/>
            <a:ext cx="380609" cy="1504339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27932" y="3735321"/>
            <a:ext cx="145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BODY</a:t>
            </a:r>
            <a:endParaRPr lang="en-US" sz="2800" b="1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4767528" y="1674626"/>
            <a:ext cx="914400" cy="709863"/>
          </a:xfrm>
          <a:custGeom>
            <a:avLst/>
            <a:gdLst>
              <a:gd name="connsiteX0" fmla="*/ 0 w 914400"/>
              <a:gd name="connsiteY0" fmla="*/ 481263 h 709863"/>
              <a:gd name="connsiteX1" fmla="*/ 12031 w 914400"/>
              <a:gd name="connsiteY1" fmla="*/ 565484 h 709863"/>
              <a:gd name="connsiteX2" fmla="*/ 36094 w 914400"/>
              <a:gd name="connsiteY2" fmla="*/ 637673 h 709863"/>
              <a:gd name="connsiteX3" fmla="*/ 96252 w 914400"/>
              <a:gd name="connsiteY3" fmla="*/ 685800 h 709863"/>
              <a:gd name="connsiteX4" fmla="*/ 132347 w 914400"/>
              <a:gd name="connsiteY4" fmla="*/ 709863 h 709863"/>
              <a:gd name="connsiteX5" fmla="*/ 180473 w 914400"/>
              <a:gd name="connsiteY5" fmla="*/ 697831 h 709863"/>
              <a:gd name="connsiteX6" fmla="*/ 216568 w 914400"/>
              <a:gd name="connsiteY6" fmla="*/ 673768 h 709863"/>
              <a:gd name="connsiteX7" fmla="*/ 276726 w 914400"/>
              <a:gd name="connsiteY7" fmla="*/ 661736 h 709863"/>
              <a:gd name="connsiteX8" fmla="*/ 312821 w 914400"/>
              <a:gd name="connsiteY8" fmla="*/ 649705 h 709863"/>
              <a:gd name="connsiteX9" fmla="*/ 385010 w 914400"/>
              <a:gd name="connsiteY9" fmla="*/ 613610 h 709863"/>
              <a:gd name="connsiteX10" fmla="*/ 421105 w 914400"/>
              <a:gd name="connsiteY10" fmla="*/ 589547 h 709863"/>
              <a:gd name="connsiteX11" fmla="*/ 457200 w 914400"/>
              <a:gd name="connsiteY11" fmla="*/ 577515 h 709863"/>
              <a:gd name="connsiteX12" fmla="*/ 529389 w 914400"/>
              <a:gd name="connsiteY12" fmla="*/ 529389 h 709863"/>
              <a:gd name="connsiteX13" fmla="*/ 601579 w 914400"/>
              <a:gd name="connsiteY13" fmla="*/ 493294 h 709863"/>
              <a:gd name="connsiteX14" fmla="*/ 625642 w 914400"/>
              <a:gd name="connsiteY14" fmla="*/ 457200 h 709863"/>
              <a:gd name="connsiteX15" fmla="*/ 661736 w 914400"/>
              <a:gd name="connsiteY15" fmla="*/ 433136 h 709863"/>
              <a:gd name="connsiteX16" fmla="*/ 721894 w 914400"/>
              <a:gd name="connsiteY16" fmla="*/ 385010 h 709863"/>
              <a:gd name="connsiteX17" fmla="*/ 745957 w 914400"/>
              <a:gd name="connsiteY17" fmla="*/ 348915 h 709863"/>
              <a:gd name="connsiteX18" fmla="*/ 818147 w 914400"/>
              <a:gd name="connsiteY18" fmla="*/ 252663 h 709863"/>
              <a:gd name="connsiteX19" fmla="*/ 842210 w 914400"/>
              <a:gd name="connsiteY19" fmla="*/ 180473 h 709863"/>
              <a:gd name="connsiteX20" fmla="*/ 854242 w 914400"/>
              <a:gd name="connsiteY20" fmla="*/ 144379 h 709863"/>
              <a:gd name="connsiteX21" fmla="*/ 902368 w 914400"/>
              <a:gd name="connsiteY21" fmla="*/ 84221 h 709863"/>
              <a:gd name="connsiteX22" fmla="*/ 914400 w 914400"/>
              <a:gd name="connsiteY22" fmla="*/ 48126 h 709863"/>
              <a:gd name="connsiteX23" fmla="*/ 890336 w 914400"/>
              <a:gd name="connsiteY23" fmla="*/ 12031 h 709863"/>
              <a:gd name="connsiteX24" fmla="*/ 854242 w 914400"/>
              <a:gd name="connsiteY24" fmla="*/ 0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400" h="709863">
                <a:moveTo>
                  <a:pt x="0" y="481263"/>
                </a:moveTo>
                <a:cubicBezTo>
                  <a:pt x="4010" y="509337"/>
                  <a:pt x="5654" y="537852"/>
                  <a:pt x="12031" y="565484"/>
                </a:cubicBezTo>
                <a:cubicBezTo>
                  <a:pt x="17734" y="590199"/>
                  <a:pt x="14989" y="623603"/>
                  <a:pt x="36094" y="637673"/>
                </a:cubicBezTo>
                <a:cubicBezTo>
                  <a:pt x="147190" y="711736"/>
                  <a:pt x="10532" y="617223"/>
                  <a:pt x="96252" y="685800"/>
                </a:cubicBezTo>
                <a:cubicBezTo>
                  <a:pt x="107543" y="694833"/>
                  <a:pt x="120315" y="701842"/>
                  <a:pt x="132347" y="709863"/>
                </a:cubicBezTo>
                <a:cubicBezTo>
                  <a:pt x="148389" y="705852"/>
                  <a:pt x="165274" y="704345"/>
                  <a:pt x="180473" y="697831"/>
                </a:cubicBezTo>
                <a:cubicBezTo>
                  <a:pt x="193764" y="692135"/>
                  <a:pt x="203028" y="678845"/>
                  <a:pt x="216568" y="673768"/>
                </a:cubicBezTo>
                <a:cubicBezTo>
                  <a:pt x="235716" y="666588"/>
                  <a:pt x="256887" y="666696"/>
                  <a:pt x="276726" y="661736"/>
                </a:cubicBezTo>
                <a:cubicBezTo>
                  <a:pt x="289030" y="658660"/>
                  <a:pt x="300789" y="653715"/>
                  <a:pt x="312821" y="649705"/>
                </a:cubicBezTo>
                <a:cubicBezTo>
                  <a:pt x="416255" y="580748"/>
                  <a:pt x="285390" y="663420"/>
                  <a:pt x="385010" y="613610"/>
                </a:cubicBezTo>
                <a:cubicBezTo>
                  <a:pt x="397944" y="607143"/>
                  <a:pt x="408171" y="596014"/>
                  <a:pt x="421105" y="589547"/>
                </a:cubicBezTo>
                <a:cubicBezTo>
                  <a:pt x="432449" y="583875"/>
                  <a:pt x="446113" y="583674"/>
                  <a:pt x="457200" y="577515"/>
                </a:cubicBezTo>
                <a:cubicBezTo>
                  <a:pt x="482481" y="563470"/>
                  <a:pt x="501953" y="538535"/>
                  <a:pt x="529389" y="529389"/>
                </a:cubicBezTo>
                <a:cubicBezTo>
                  <a:pt x="579202" y="512784"/>
                  <a:pt x="554931" y="524392"/>
                  <a:pt x="601579" y="493294"/>
                </a:cubicBezTo>
                <a:cubicBezTo>
                  <a:pt x="609600" y="481263"/>
                  <a:pt x="615417" y="467425"/>
                  <a:pt x="625642" y="457200"/>
                </a:cubicBezTo>
                <a:cubicBezTo>
                  <a:pt x="635867" y="446975"/>
                  <a:pt x="650445" y="442169"/>
                  <a:pt x="661736" y="433136"/>
                </a:cubicBezTo>
                <a:cubicBezTo>
                  <a:pt x="747445" y="364568"/>
                  <a:pt x="610816" y="459063"/>
                  <a:pt x="721894" y="385010"/>
                </a:cubicBezTo>
                <a:cubicBezTo>
                  <a:pt x="729915" y="372978"/>
                  <a:pt x="736924" y="360206"/>
                  <a:pt x="745957" y="348915"/>
                </a:cubicBezTo>
                <a:cubicBezTo>
                  <a:pt x="778535" y="308193"/>
                  <a:pt x="794159" y="324627"/>
                  <a:pt x="818147" y="252663"/>
                </a:cubicBezTo>
                <a:lnTo>
                  <a:pt x="842210" y="180473"/>
                </a:lnTo>
                <a:cubicBezTo>
                  <a:pt x="846221" y="168442"/>
                  <a:pt x="845275" y="153347"/>
                  <a:pt x="854242" y="144379"/>
                </a:cubicBezTo>
                <a:cubicBezTo>
                  <a:pt x="876622" y="121998"/>
                  <a:pt x="887191" y="114574"/>
                  <a:pt x="902368" y="84221"/>
                </a:cubicBezTo>
                <a:cubicBezTo>
                  <a:pt x="908040" y="72877"/>
                  <a:pt x="910389" y="60158"/>
                  <a:pt x="914400" y="48126"/>
                </a:cubicBezTo>
                <a:cubicBezTo>
                  <a:pt x="906379" y="36094"/>
                  <a:pt x="901628" y="21064"/>
                  <a:pt x="890336" y="12031"/>
                </a:cubicBezTo>
                <a:cubicBezTo>
                  <a:pt x="880433" y="4109"/>
                  <a:pt x="854242" y="0"/>
                  <a:pt x="854242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86925" y="1837195"/>
            <a:ext cx="145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NECK</a:t>
            </a:r>
            <a:endParaRPr lang="en-US" sz="28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933" y="2603594"/>
            <a:ext cx="145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HEAD</a:t>
            </a:r>
            <a:endParaRPr lang="en-US" sz="28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7026" y="4411934"/>
            <a:ext cx="227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UNCINATE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PROCESS</a:t>
            </a:r>
            <a:endParaRPr lang="en-US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Can 26"/>
          <p:cNvSpPr/>
          <p:nvPr/>
        </p:nvSpPr>
        <p:spPr>
          <a:xfrm rot="10800000">
            <a:off x="4496860" y="3657600"/>
            <a:ext cx="380609" cy="1508400"/>
          </a:xfrm>
          <a:prstGeom prst="can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42611" y="3850105"/>
            <a:ext cx="300789" cy="421106"/>
          </a:xfrm>
          <a:custGeom>
            <a:avLst/>
            <a:gdLst>
              <a:gd name="connsiteX0" fmla="*/ 0 w 300789"/>
              <a:gd name="connsiteY0" fmla="*/ 0 h 421106"/>
              <a:gd name="connsiteX1" fmla="*/ 36094 w 300789"/>
              <a:gd name="connsiteY1" fmla="*/ 84221 h 421106"/>
              <a:gd name="connsiteX2" fmla="*/ 72189 w 300789"/>
              <a:gd name="connsiteY2" fmla="*/ 144379 h 421106"/>
              <a:gd name="connsiteX3" fmla="*/ 84221 w 300789"/>
              <a:gd name="connsiteY3" fmla="*/ 180474 h 421106"/>
              <a:gd name="connsiteX4" fmla="*/ 96252 w 300789"/>
              <a:gd name="connsiteY4" fmla="*/ 228600 h 421106"/>
              <a:gd name="connsiteX5" fmla="*/ 132347 w 300789"/>
              <a:gd name="connsiteY5" fmla="*/ 276727 h 421106"/>
              <a:gd name="connsiteX6" fmla="*/ 156410 w 300789"/>
              <a:gd name="connsiteY6" fmla="*/ 324853 h 421106"/>
              <a:gd name="connsiteX7" fmla="*/ 228600 w 300789"/>
              <a:gd name="connsiteY7" fmla="*/ 372979 h 421106"/>
              <a:gd name="connsiteX8" fmla="*/ 264694 w 300789"/>
              <a:gd name="connsiteY8" fmla="*/ 397042 h 421106"/>
              <a:gd name="connsiteX9" fmla="*/ 300789 w 300789"/>
              <a:gd name="connsiteY9" fmla="*/ 421106 h 42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789" h="421106">
                <a:moveTo>
                  <a:pt x="0" y="0"/>
                </a:moveTo>
                <a:cubicBezTo>
                  <a:pt x="12031" y="28074"/>
                  <a:pt x="22435" y="56902"/>
                  <a:pt x="36094" y="84221"/>
                </a:cubicBezTo>
                <a:cubicBezTo>
                  <a:pt x="46552" y="105137"/>
                  <a:pt x="61731" y="123463"/>
                  <a:pt x="72189" y="144379"/>
                </a:cubicBezTo>
                <a:cubicBezTo>
                  <a:pt x="77861" y="155723"/>
                  <a:pt x="80737" y="168279"/>
                  <a:pt x="84221" y="180474"/>
                </a:cubicBezTo>
                <a:cubicBezTo>
                  <a:pt x="88764" y="196373"/>
                  <a:pt x="88857" y="213810"/>
                  <a:pt x="96252" y="228600"/>
                </a:cubicBezTo>
                <a:cubicBezTo>
                  <a:pt x="105220" y="246536"/>
                  <a:pt x="121719" y="259722"/>
                  <a:pt x="132347" y="276727"/>
                </a:cubicBezTo>
                <a:cubicBezTo>
                  <a:pt x="141853" y="291936"/>
                  <a:pt x="143728" y="312171"/>
                  <a:pt x="156410" y="324853"/>
                </a:cubicBezTo>
                <a:cubicBezTo>
                  <a:pt x="176860" y="345303"/>
                  <a:pt x="204537" y="356937"/>
                  <a:pt x="228600" y="372979"/>
                </a:cubicBezTo>
                <a:lnTo>
                  <a:pt x="264694" y="397042"/>
                </a:lnTo>
                <a:lnTo>
                  <a:pt x="300789" y="421106"/>
                </a:lnTo>
              </a:path>
            </a:pathLst>
          </a:custGeom>
          <a:noFill/>
          <a:ln w="171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876997" y="3858295"/>
            <a:ext cx="240631" cy="625642"/>
          </a:xfrm>
          <a:custGeom>
            <a:avLst/>
            <a:gdLst>
              <a:gd name="connsiteX0" fmla="*/ 0 w 240631"/>
              <a:gd name="connsiteY0" fmla="*/ 0 h 625642"/>
              <a:gd name="connsiteX1" fmla="*/ 36095 w 240631"/>
              <a:gd name="connsiteY1" fmla="*/ 180474 h 625642"/>
              <a:gd name="connsiteX2" fmla="*/ 60158 w 240631"/>
              <a:gd name="connsiteY2" fmla="*/ 228600 h 625642"/>
              <a:gd name="connsiteX3" fmla="*/ 84221 w 240631"/>
              <a:gd name="connsiteY3" fmla="*/ 300789 h 625642"/>
              <a:gd name="connsiteX4" fmla="*/ 96252 w 240631"/>
              <a:gd name="connsiteY4" fmla="*/ 336884 h 625642"/>
              <a:gd name="connsiteX5" fmla="*/ 120316 w 240631"/>
              <a:gd name="connsiteY5" fmla="*/ 360947 h 625642"/>
              <a:gd name="connsiteX6" fmla="*/ 180474 w 240631"/>
              <a:gd name="connsiteY6" fmla="*/ 469231 h 625642"/>
              <a:gd name="connsiteX7" fmla="*/ 216568 w 240631"/>
              <a:gd name="connsiteY7" fmla="*/ 577516 h 625642"/>
              <a:gd name="connsiteX8" fmla="*/ 240631 w 240631"/>
              <a:gd name="connsiteY8" fmla="*/ 625642 h 6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631" h="625642">
                <a:moveTo>
                  <a:pt x="0" y="0"/>
                </a:moveTo>
                <a:cubicBezTo>
                  <a:pt x="6942" y="41653"/>
                  <a:pt x="13626" y="128047"/>
                  <a:pt x="36095" y="180474"/>
                </a:cubicBezTo>
                <a:cubicBezTo>
                  <a:pt x="43160" y="196959"/>
                  <a:pt x="53497" y="211947"/>
                  <a:pt x="60158" y="228600"/>
                </a:cubicBezTo>
                <a:cubicBezTo>
                  <a:pt x="69578" y="252150"/>
                  <a:pt x="76200" y="276726"/>
                  <a:pt x="84221" y="300789"/>
                </a:cubicBezTo>
                <a:cubicBezTo>
                  <a:pt x="88231" y="312821"/>
                  <a:pt x="87284" y="327916"/>
                  <a:pt x="96252" y="336884"/>
                </a:cubicBezTo>
                <a:lnTo>
                  <a:pt x="120316" y="360947"/>
                </a:lnTo>
                <a:cubicBezTo>
                  <a:pt x="149760" y="449279"/>
                  <a:pt x="126443" y="415202"/>
                  <a:pt x="180474" y="469231"/>
                </a:cubicBezTo>
                <a:lnTo>
                  <a:pt x="216568" y="577516"/>
                </a:lnTo>
                <a:cubicBezTo>
                  <a:pt x="230392" y="618989"/>
                  <a:pt x="219633" y="604642"/>
                  <a:pt x="240631" y="625642"/>
                </a:cubicBezTo>
              </a:path>
            </a:pathLst>
          </a:custGeom>
          <a:noFill/>
          <a:ln w="165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640081">
            <a:off x="4676347" y="2325639"/>
            <a:ext cx="2216065" cy="481263"/>
          </a:xfrm>
          <a:custGeom>
            <a:avLst/>
            <a:gdLst>
              <a:gd name="connsiteX0" fmla="*/ 24063 w 2995863"/>
              <a:gd name="connsiteY0" fmla="*/ 0 h 481263"/>
              <a:gd name="connsiteX1" fmla="*/ 12032 w 2995863"/>
              <a:gd name="connsiteY1" fmla="*/ 60157 h 481263"/>
              <a:gd name="connsiteX2" fmla="*/ 0 w 2995863"/>
              <a:gd name="connsiteY2" fmla="*/ 108284 h 481263"/>
              <a:gd name="connsiteX3" fmla="*/ 24063 w 2995863"/>
              <a:gd name="connsiteY3" fmla="*/ 288757 h 481263"/>
              <a:gd name="connsiteX4" fmla="*/ 72190 w 2995863"/>
              <a:gd name="connsiteY4" fmla="*/ 360947 h 481263"/>
              <a:gd name="connsiteX5" fmla="*/ 120316 w 2995863"/>
              <a:gd name="connsiteY5" fmla="*/ 433136 h 481263"/>
              <a:gd name="connsiteX6" fmla="*/ 192506 w 2995863"/>
              <a:gd name="connsiteY6" fmla="*/ 469231 h 481263"/>
              <a:gd name="connsiteX7" fmla="*/ 240632 w 2995863"/>
              <a:gd name="connsiteY7" fmla="*/ 481263 h 481263"/>
              <a:gd name="connsiteX8" fmla="*/ 360948 w 2995863"/>
              <a:gd name="connsiteY8" fmla="*/ 457200 h 481263"/>
              <a:gd name="connsiteX9" fmla="*/ 397042 w 2995863"/>
              <a:gd name="connsiteY9" fmla="*/ 433136 h 481263"/>
              <a:gd name="connsiteX10" fmla="*/ 445169 w 2995863"/>
              <a:gd name="connsiteY10" fmla="*/ 372978 h 481263"/>
              <a:gd name="connsiteX11" fmla="*/ 517358 w 2995863"/>
              <a:gd name="connsiteY11" fmla="*/ 312821 h 481263"/>
              <a:gd name="connsiteX12" fmla="*/ 577516 w 2995863"/>
              <a:gd name="connsiteY12" fmla="*/ 276726 h 481263"/>
              <a:gd name="connsiteX13" fmla="*/ 685800 w 2995863"/>
              <a:gd name="connsiteY13" fmla="*/ 288757 h 481263"/>
              <a:gd name="connsiteX14" fmla="*/ 757990 w 2995863"/>
              <a:gd name="connsiteY14" fmla="*/ 336884 h 481263"/>
              <a:gd name="connsiteX15" fmla="*/ 830179 w 2995863"/>
              <a:gd name="connsiteY15" fmla="*/ 372978 h 481263"/>
              <a:gd name="connsiteX16" fmla="*/ 962527 w 2995863"/>
              <a:gd name="connsiteY16" fmla="*/ 360947 h 481263"/>
              <a:gd name="connsiteX17" fmla="*/ 998621 w 2995863"/>
              <a:gd name="connsiteY17" fmla="*/ 276726 h 481263"/>
              <a:gd name="connsiteX18" fmla="*/ 1034716 w 2995863"/>
              <a:gd name="connsiteY18" fmla="*/ 192505 h 481263"/>
              <a:gd name="connsiteX19" fmla="*/ 1094874 w 2995863"/>
              <a:gd name="connsiteY19" fmla="*/ 84221 h 481263"/>
              <a:gd name="connsiteX20" fmla="*/ 1130969 w 2995863"/>
              <a:gd name="connsiteY20" fmla="*/ 72189 h 481263"/>
              <a:gd name="connsiteX21" fmla="*/ 1227221 w 2995863"/>
              <a:gd name="connsiteY21" fmla="*/ 96252 h 481263"/>
              <a:gd name="connsiteX22" fmla="*/ 1263316 w 2995863"/>
              <a:gd name="connsiteY22" fmla="*/ 120315 h 481263"/>
              <a:gd name="connsiteX23" fmla="*/ 1275348 w 2995863"/>
              <a:gd name="connsiteY23" fmla="*/ 156410 h 481263"/>
              <a:gd name="connsiteX24" fmla="*/ 1359569 w 2995863"/>
              <a:gd name="connsiteY24" fmla="*/ 228600 h 481263"/>
              <a:gd name="connsiteX25" fmla="*/ 1431758 w 2995863"/>
              <a:gd name="connsiteY25" fmla="*/ 252663 h 481263"/>
              <a:gd name="connsiteX26" fmla="*/ 1467853 w 2995863"/>
              <a:gd name="connsiteY26" fmla="*/ 240631 h 481263"/>
              <a:gd name="connsiteX27" fmla="*/ 1479884 w 2995863"/>
              <a:gd name="connsiteY27" fmla="*/ 204536 h 481263"/>
              <a:gd name="connsiteX28" fmla="*/ 1540042 w 2995863"/>
              <a:gd name="connsiteY28" fmla="*/ 144378 h 481263"/>
              <a:gd name="connsiteX29" fmla="*/ 1552074 w 2995863"/>
              <a:gd name="connsiteY29" fmla="*/ 108284 h 481263"/>
              <a:gd name="connsiteX30" fmla="*/ 1624263 w 2995863"/>
              <a:gd name="connsiteY30" fmla="*/ 48126 h 481263"/>
              <a:gd name="connsiteX31" fmla="*/ 1660358 w 2995863"/>
              <a:gd name="connsiteY31" fmla="*/ 60157 h 481263"/>
              <a:gd name="connsiteX32" fmla="*/ 1708484 w 2995863"/>
              <a:gd name="connsiteY32" fmla="*/ 120315 h 481263"/>
              <a:gd name="connsiteX33" fmla="*/ 1756611 w 2995863"/>
              <a:gd name="connsiteY33" fmla="*/ 168442 h 481263"/>
              <a:gd name="connsiteX34" fmla="*/ 1828800 w 2995863"/>
              <a:gd name="connsiteY34" fmla="*/ 204536 h 481263"/>
              <a:gd name="connsiteX35" fmla="*/ 1913021 w 2995863"/>
              <a:gd name="connsiteY35" fmla="*/ 240631 h 481263"/>
              <a:gd name="connsiteX36" fmla="*/ 2045369 w 2995863"/>
              <a:gd name="connsiteY36" fmla="*/ 204536 h 481263"/>
              <a:gd name="connsiteX37" fmla="*/ 2069432 w 2995863"/>
              <a:gd name="connsiteY37" fmla="*/ 156410 h 481263"/>
              <a:gd name="connsiteX38" fmla="*/ 2105527 w 2995863"/>
              <a:gd name="connsiteY38" fmla="*/ 72189 h 481263"/>
              <a:gd name="connsiteX39" fmla="*/ 2117558 w 2995863"/>
              <a:gd name="connsiteY39" fmla="*/ 36094 h 481263"/>
              <a:gd name="connsiteX40" fmla="*/ 2201779 w 2995863"/>
              <a:gd name="connsiteY40" fmla="*/ 0 h 481263"/>
              <a:gd name="connsiteX41" fmla="*/ 2261937 w 2995863"/>
              <a:gd name="connsiteY41" fmla="*/ 12031 h 481263"/>
              <a:gd name="connsiteX42" fmla="*/ 2273969 w 2995863"/>
              <a:gd name="connsiteY42" fmla="*/ 48126 h 481263"/>
              <a:gd name="connsiteX43" fmla="*/ 2310063 w 2995863"/>
              <a:gd name="connsiteY43" fmla="*/ 72189 h 481263"/>
              <a:gd name="connsiteX44" fmla="*/ 2370221 w 2995863"/>
              <a:gd name="connsiteY44" fmla="*/ 108284 h 481263"/>
              <a:gd name="connsiteX45" fmla="*/ 2430379 w 2995863"/>
              <a:gd name="connsiteY45" fmla="*/ 228600 h 481263"/>
              <a:gd name="connsiteX46" fmla="*/ 2478506 w 2995863"/>
              <a:gd name="connsiteY46" fmla="*/ 240631 h 481263"/>
              <a:gd name="connsiteX47" fmla="*/ 2610853 w 2995863"/>
              <a:gd name="connsiteY47" fmla="*/ 228600 h 481263"/>
              <a:gd name="connsiteX48" fmla="*/ 2634916 w 2995863"/>
              <a:gd name="connsiteY48" fmla="*/ 204536 h 481263"/>
              <a:gd name="connsiteX49" fmla="*/ 2683042 w 2995863"/>
              <a:gd name="connsiteY49" fmla="*/ 144378 h 481263"/>
              <a:gd name="connsiteX50" fmla="*/ 2695074 w 2995863"/>
              <a:gd name="connsiteY50" fmla="*/ 108284 h 481263"/>
              <a:gd name="connsiteX51" fmla="*/ 2839453 w 2995863"/>
              <a:gd name="connsiteY51" fmla="*/ 60157 h 481263"/>
              <a:gd name="connsiteX52" fmla="*/ 2851484 w 2995863"/>
              <a:gd name="connsiteY52" fmla="*/ 24063 h 481263"/>
              <a:gd name="connsiteX53" fmla="*/ 2815390 w 2995863"/>
              <a:gd name="connsiteY53" fmla="*/ 36094 h 481263"/>
              <a:gd name="connsiteX54" fmla="*/ 2803358 w 2995863"/>
              <a:gd name="connsiteY54" fmla="*/ 72189 h 481263"/>
              <a:gd name="connsiteX55" fmla="*/ 2815390 w 2995863"/>
              <a:gd name="connsiteY55" fmla="*/ 108284 h 481263"/>
              <a:gd name="connsiteX56" fmla="*/ 2851484 w 2995863"/>
              <a:gd name="connsiteY56" fmla="*/ 132347 h 481263"/>
              <a:gd name="connsiteX57" fmla="*/ 2875548 w 2995863"/>
              <a:gd name="connsiteY57" fmla="*/ 156410 h 481263"/>
              <a:gd name="connsiteX58" fmla="*/ 2899611 w 2995863"/>
              <a:gd name="connsiteY58" fmla="*/ 192505 h 481263"/>
              <a:gd name="connsiteX59" fmla="*/ 2995863 w 2995863"/>
              <a:gd name="connsiteY59" fmla="*/ 216568 h 4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95863" h="481263">
                <a:moveTo>
                  <a:pt x="24063" y="0"/>
                </a:moveTo>
                <a:cubicBezTo>
                  <a:pt x="20053" y="20052"/>
                  <a:pt x="16468" y="40195"/>
                  <a:pt x="12032" y="60157"/>
                </a:cubicBezTo>
                <a:cubicBezTo>
                  <a:pt x="8445" y="76299"/>
                  <a:pt x="0" y="91748"/>
                  <a:pt x="0" y="108284"/>
                </a:cubicBezTo>
                <a:cubicBezTo>
                  <a:pt x="0" y="116979"/>
                  <a:pt x="197" y="245798"/>
                  <a:pt x="24063" y="288757"/>
                </a:cubicBezTo>
                <a:cubicBezTo>
                  <a:pt x="38108" y="314038"/>
                  <a:pt x="56148" y="336884"/>
                  <a:pt x="72190" y="360947"/>
                </a:cubicBezTo>
                <a:lnTo>
                  <a:pt x="120316" y="433136"/>
                </a:lnTo>
                <a:cubicBezTo>
                  <a:pt x="272412" y="483836"/>
                  <a:pt x="29239" y="399259"/>
                  <a:pt x="192506" y="469231"/>
                </a:cubicBezTo>
                <a:cubicBezTo>
                  <a:pt x="207705" y="475745"/>
                  <a:pt x="224590" y="477252"/>
                  <a:pt x="240632" y="481263"/>
                </a:cubicBezTo>
                <a:cubicBezTo>
                  <a:pt x="271659" y="476830"/>
                  <a:pt x="327353" y="473998"/>
                  <a:pt x="360948" y="457200"/>
                </a:cubicBezTo>
                <a:cubicBezTo>
                  <a:pt x="373881" y="450733"/>
                  <a:pt x="385751" y="442169"/>
                  <a:pt x="397042" y="433136"/>
                </a:cubicBezTo>
                <a:cubicBezTo>
                  <a:pt x="432051" y="405128"/>
                  <a:pt x="413896" y="410506"/>
                  <a:pt x="445169" y="372978"/>
                </a:cubicBezTo>
                <a:cubicBezTo>
                  <a:pt x="488040" y="321532"/>
                  <a:pt x="470036" y="350679"/>
                  <a:pt x="517358" y="312821"/>
                </a:cubicBezTo>
                <a:cubicBezTo>
                  <a:pt x="564546" y="275070"/>
                  <a:pt x="514831" y="297620"/>
                  <a:pt x="577516" y="276726"/>
                </a:cubicBezTo>
                <a:cubicBezTo>
                  <a:pt x="613611" y="280736"/>
                  <a:pt x="651347" y="277273"/>
                  <a:pt x="685800" y="288757"/>
                </a:cubicBezTo>
                <a:cubicBezTo>
                  <a:pt x="713236" y="297902"/>
                  <a:pt x="733927" y="320842"/>
                  <a:pt x="757990" y="336884"/>
                </a:cubicBezTo>
                <a:cubicBezTo>
                  <a:pt x="804637" y="367982"/>
                  <a:pt x="780366" y="356374"/>
                  <a:pt x="830179" y="372978"/>
                </a:cubicBezTo>
                <a:cubicBezTo>
                  <a:pt x="874295" y="368968"/>
                  <a:pt x="920188" y="373974"/>
                  <a:pt x="962527" y="360947"/>
                </a:cubicBezTo>
                <a:cubicBezTo>
                  <a:pt x="985478" y="353885"/>
                  <a:pt x="994844" y="289947"/>
                  <a:pt x="998621" y="276726"/>
                </a:cubicBezTo>
                <a:cubicBezTo>
                  <a:pt x="1017985" y="208953"/>
                  <a:pt x="1002634" y="272710"/>
                  <a:pt x="1034716" y="192505"/>
                </a:cubicBezTo>
                <a:cubicBezTo>
                  <a:pt x="1057546" y="135429"/>
                  <a:pt x="1045279" y="117284"/>
                  <a:pt x="1094874" y="84221"/>
                </a:cubicBezTo>
                <a:cubicBezTo>
                  <a:pt x="1105427" y="77186"/>
                  <a:pt x="1118937" y="76200"/>
                  <a:pt x="1130969" y="72189"/>
                </a:cubicBezTo>
                <a:cubicBezTo>
                  <a:pt x="1153846" y="76765"/>
                  <a:pt x="1202559" y="83921"/>
                  <a:pt x="1227221" y="96252"/>
                </a:cubicBezTo>
                <a:cubicBezTo>
                  <a:pt x="1240155" y="102719"/>
                  <a:pt x="1251284" y="112294"/>
                  <a:pt x="1263316" y="120315"/>
                </a:cubicBezTo>
                <a:cubicBezTo>
                  <a:pt x="1267327" y="132347"/>
                  <a:pt x="1268313" y="145857"/>
                  <a:pt x="1275348" y="156410"/>
                </a:cubicBezTo>
                <a:cubicBezTo>
                  <a:pt x="1287389" y="174472"/>
                  <a:pt x="1342887" y="220259"/>
                  <a:pt x="1359569" y="228600"/>
                </a:cubicBezTo>
                <a:cubicBezTo>
                  <a:pt x="1382256" y="239943"/>
                  <a:pt x="1431758" y="252663"/>
                  <a:pt x="1431758" y="252663"/>
                </a:cubicBezTo>
                <a:cubicBezTo>
                  <a:pt x="1443790" y="248652"/>
                  <a:pt x="1458885" y="249599"/>
                  <a:pt x="1467853" y="240631"/>
                </a:cubicBezTo>
                <a:cubicBezTo>
                  <a:pt x="1476821" y="231663"/>
                  <a:pt x="1474212" y="215879"/>
                  <a:pt x="1479884" y="204536"/>
                </a:cubicBezTo>
                <a:cubicBezTo>
                  <a:pt x="1499935" y="164434"/>
                  <a:pt x="1503951" y="168440"/>
                  <a:pt x="1540042" y="144378"/>
                </a:cubicBezTo>
                <a:cubicBezTo>
                  <a:pt x="1544053" y="132347"/>
                  <a:pt x="1545039" y="118836"/>
                  <a:pt x="1552074" y="108284"/>
                </a:cubicBezTo>
                <a:cubicBezTo>
                  <a:pt x="1570602" y="80492"/>
                  <a:pt x="1597629" y="65882"/>
                  <a:pt x="1624263" y="48126"/>
                </a:cubicBezTo>
                <a:cubicBezTo>
                  <a:pt x="1636295" y="52136"/>
                  <a:pt x="1649483" y="53632"/>
                  <a:pt x="1660358" y="60157"/>
                </a:cubicBezTo>
                <a:cubicBezTo>
                  <a:pt x="1684447" y="74611"/>
                  <a:pt x="1691128" y="100067"/>
                  <a:pt x="1708484" y="120315"/>
                </a:cubicBezTo>
                <a:cubicBezTo>
                  <a:pt x="1723249" y="137540"/>
                  <a:pt x="1737734" y="155857"/>
                  <a:pt x="1756611" y="168442"/>
                </a:cubicBezTo>
                <a:cubicBezTo>
                  <a:pt x="1825981" y="214688"/>
                  <a:pt x="1759059" y="174647"/>
                  <a:pt x="1828800" y="204536"/>
                </a:cubicBezTo>
                <a:cubicBezTo>
                  <a:pt x="1932871" y="249138"/>
                  <a:pt x="1828375" y="212416"/>
                  <a:pt x="1913021" y="240631"/>
                </a:cubicBezTo>
                <a:cubicBezTo>
                  <a:pt x="1975253" y="233717"/>
                  <a:pt x="2013533" y="252291"/>
                  <a:pt x="2045369" y="204536"/>
                </a:cubicBezTo>
                <a:cubicBezTo>
                  <a:pt x="2055318" y="189613"/>
                  <a:pt x="2061411" y="172452"/>
                  <a:pt x="2069432" y="156410"/>
                </a:cubicBezTo>
                <a:cubicBezTo>
                  <a:pt x="2094472" y="56247"/>
                  <a:pt x="2063981" y="155280"/>
                  <a:pt x="2105527" y="72189"/>
                </a:cubicBezTo>
                <a:cubicBezTo>
                  <a:pt x="2111199" y="60845"/>
                  <a:pt x="2108590" y="45062"/>
                  <a:pt x="2117558" y="36094"/>
                </a:cubicBezTo>
                <a:cubicBezTo>
                  <a:pt x="2132426" y="21226"/>
                  <a:pt x="2180207" y="7190"/>
                  <a:pt x="2201779" y="0"/>
                </a:cubicBezTo>
                <a:cubicBezTo>
                  <a:pt x="2221832" y="4010"/>
                  <a:pt x="2244922" y="688"/>
                  <a:pt x="2261937" y="12031"/>
                </a:cubicBezTo>
                <a:cubicBezTo>
                  <a:pt x="2272490" y="19066"/>
                  <a:pt x="2266046" y="38223"/>
                  <a:pt x="2273969" y="48126"/>
                </a:cubicBezTo>
                <a:cubicBezTo>
                  <a:pt x="2283002" y="59417"/>
                  <a:pt x="2298772" y="63156"/>
                  <a:pt x="2310063" y="72189"/>
                </a:cubicBezTo>
                <a:cubicBezTo>
                  <a:pt x="2357250" y="109938"/>
                  <a:pt x="2307540" y="87389"/>
                  <a:pt x="2370221" y="108284"/>
                </a:cubicBezTo>
                <a:cubicBezTo>
                  <a:pt x="2390274" y="148389"/>
                  <a:pt x="2401985" y="193897"/>
                  <a:pt x="2430379" y="228600"/>
                </a:cubicBezTo>
                <a:cubicBezTo>
                  <a:pt x="2440850" y="241398"/>
                  <a:pt x="2461970" y="240631"/>
                  <a:pt x="2478506" y="240631"/>
                </a:cubicBezTo>
                <a:cubicBezTo>
                  <a:pt x="2522804" y="240631"/>
                  <a:pt x="2566737" y="232610"/>
                  <a:pt x="2610853" y="228600"/>
                </a:cubicBezTo>
                <a:cubicBezTo>
                  <a:pt x="2618874" y="220579"/>
                  <a:pt x="2627830" y="213394"/>
                  <a:pt x="2634916" y="204536"/>
                </a:cubicBezTo>
                <a:cubicBezTo>
                  <a:pt x="2695627" y="128647"/>
                  <a:pt x="2624941" y="202481"/>
                  <a:pt x="2683042" y="144378"/>
                </a:cubicBezTo>
                <a:cubicBezTo>
                  <a:pt x="2687053" y="132347"/>
                  <a:pt x="2689402" y="119627"/>
                  <a:pt x="2695074" y="108284"/>
                </a:cubicBezTo>
                <a:cubicBezTo>
                  <a:pt x="2729279" y="39874"/>
                  <a:pt x="2738795" y="70223"/>
                  <a:pt x="2839453" y="60157"/>
                </a:cubicBezTo>
                <a:cubicBezTo>
                  <a:pt x="2843463" y="48126"/>
                  <a:pt x="2860452" y="33031"/>
                  <a:pt x="2851484" y="24063"/>
                </a:cubicBezTo>
                <a:cubicBezTo>
                  <a:pt x="2842516" y="15095"/>
                  <a:pt x="2824358" y="27126"/>
                  <a:pt x="2815390" y="36094"/>
                </a:cubicBezTo>
                <a:cubicBezTo>
                  <a:pt x="2806422" y="45062"/>
                  <a:pt x="2807369" y="60157"/>
                  <a:pt x="2803358" y="72189"/>
                </a:cubicBezTo>
                <a:cubicBezTo>
                  <a:pt x="2807369" y="84221"/>
                  <a:pt x="2807467" y="98381"/>
                  <a:pt x="2815390" y="108284"/>
                </a:cubicBezTo>
                <a:cubicBezTo>
                  <a:pt x="2824423" y="119575"/>
                  <a:pt x="2840193" y="123314"/>
                  <a:pt x="2851484" y="132347"/>
                </a:cubicBezTo>
                <a:cubicBezTo>
                  <a:pt x="2860342" y="139433"/>
                  <a:pt x="2868462" y="147552"/>
                  <a:pt x="2875548" y="156410"/>
                </a:cubicBezTo>
                <a:cubicBezTo>
                  <a:pt x="2884581" y="167701"/>
                  <a:pt x="2886677" y="186038"/>
                  <a:pt x="2899611" y="192505"/>
                </a:cubicBezTo>
                <a:cubicBezTo>
                  <a:pt x="2929191" y="207295"/>
                  <a:pt x="2995863" y="216568"/>
                  <a:pt x="2995863" y="21656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20771963">
            <a:off x="3616585" y="2319363"/>
            <a:ext cx="1178443" cy="288758"/>
          </a:xfrm>
          <a:custGeom>
            <a:avLst/>
            <a:gdLst>
              <a:gd name="connsiteX0" fmla="*/ 974558 w 974558"/>
              <a:gd name="connsiteY0" fmla="*/ 0 h 288758"/>
              <a:gd name="connsiteX1" fmla="*/ 914400 w 974558"/>
              <a:gd name="connsiteY1" fmla="*/ 60158 h 288758"/>
              <a:gd name="connsiteX2" fmla="*/ 842211 w 974558"/>
              <a:gd name="connsiteY2" fmla="*/ 120316 h 288758"/>
              <a:gd name="connsiteX3" fmla="*/ 830179 w 974558"/>
              <a:gd name="connsiteY3" fmla="*/ 156411 h 288758"/>
              <a:gd name="connsiteX4" fmla="*/ 757990 w 974558"/>
              <a:gd name="connsiteY4" fmla="*/ 180474 h 288758"/>
              <a:gd name="connsiteX5" fmla="*/ 721895 w 974558"/>
              <a:gd name="connsiteY5" fmla="*/ 192506 h 288758"/>
              <a:gd name="connsiteX6" fmla="*/ 613611 w 974558"/>
              <a:gd name="connsiteY6" fmla="*/ 252663 h 288758"/>
              <a:gd name="connsiteX7" fmla="*/ 577516 w 974558"/>
              <a:gd name="connsiteY7" fmla="*/ 276727 h 288758"/>
              <a:gd name="connsiteX8" fmla="*/ 529390 w 974558"/>
              <a:gd name="connsiteY8" fmla="*/ 288758 h 288758"/>
              <a:gd name="connsiteX9" fmla="*/ 144379 w 974558"/>
              <a:gd name="connsiteY9" fmla="*/ 276727 h 288758"/>
              <a:gd name="connsiteX10" fmla="*/ 84221 w 974558"/>
              <a:gd name="connsiteY10" fmla="*/ 228600 h 288758"/>
              <a:gd name="connsiteX11" fmla="*/ 48126 w 974558"/>
              <a:gd name="connsiteY11" fmla="*/ 216569 h 288758"/>
              <a:gd name="connsiteX12" fmla="*/ 0 w 974558"/>
              <a:gd name="connsiteY12" fmla="*/ 192506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558" h="288758">
                <a:moveTo>
                  <a:pt x="974558" y="0"/>
                </a:moveTo>
                <a:cubicBezTo>
                  <a:pt x="954505" y="20053"/>
                  <a:pt x="935742" y="41484"/>
                  <a:pt x="914400" y="60158"/>
                </a:cubicBezTo>
                <a:cubicBezTo>
                  <a:pt x="780412" y="177397"/>
                  <a:pt x="987060" y="-24537"/>
                  <a:pt x="842211" y="120316"/>
                </a:cubicBezTo>
                <a:cubicBezTo>
                  <a:pt x="838200" y="132348"/>
                  <a:pt x="840499" y="149039"/>
                  <a:pt x="830179" y="156411"/>
                </a:cubicBezTo>
                <a:cubicBezTo>
                  <a:pt x="809539" y="171154"/>
                  <a:pt x="782053" y="172453"/>
                  <a:pt x="757990" y="180474"/>
                </a:cubicBezTo>
                <a:cubicBezTo>
                  <a:pt x="745958" y="184485"/>
                  <a:pt x="732448" y="185471"/>
                  <a:pt x="721895" y="192506"/>
                </a:cubicBezTo>
                <a:cubicBezTo>
                  <a:pt x="639153" y="247667"/>
                  <a:pt x="677141" y="231487"/>
                  <a:pt x="613611" y="252663"/>
                </a:cubicBezTo>
                <a:cubicBezTo>
                  <a:pt x="601579" y="260684"/>
                  <a:pt x="590807" y="271031"/>
                  <a:pt x="577516" y="276727"/>
                </a:cubicBezTo>
                <a:cubicBezTo>
                  <a:pt x="562317" y="283241"/>
                  <a:pt x="545926" y="288758"/>
                  <a:pt x="529390" y="288758"/>
                </a:cubicBezTo>
                <a:cubicBezTo>
                  <a:pt x="400990" y="288758"/>
                  <a:pt x="272716" y="280737"/>
                  <a:pt x="144379" y="276727"/>
                </a:cubicBezTo>
                <a:cubicBezTo>
                  <a:pt x="121997" y="254344"/>
                  <a:pt x="114578" y="243778"/>
                  <a:pt x="84221" y="228600"/>
                </a:cubicBezTo>
                <a:cubicBezTo>
                  <a:pt x="72877" y="222928"/>
                  <a:pt x="60158" y="220579"/>
                  <a:pt x="48126" y="216569"/>
                </a:cubicBezTo>
                <a:cubicBezTo>
                  <a:pt x="8695" y="190281"/>
                  <a:pt x="26492" y="192506"/>
                  <a:pt x="0" y="19250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622883" y="2261937"/>
            <a:ext cx="889947" cy="457006"/>
          </a:xfrm>
          <a:custGeom>
            <a:avLst/>
            <a:gdLst>
              <a:gd name="connsiteX0" fmla="*/ 517358 w 517358"/>
              <a:gd name="connsiteY0" fmla="*/ 421105 h 421105"/>
              <a:gd name="connsiteX1" fmla="*/ 469232 w 517358"/>
              <a:gd name="connsiteY1" fmla="*/ 360947 h 421105"/>
              <a:gd name="connsiteX2" fmla="*/ 409074 w 517358"/>
              <a:gd name="connsiteY2" fmla="*/ 336884 h 421105"/>
              <a:gd name="connsiteX3" fmla="*/ 336884 w 517358"/>
              <a:gd name="connsiteY3" fmla="*/ 312821 h 421105"/>
              <a:gd name="connsiteX4" fmla="*/ 288758 w 517358"/>
              <a:gd name="connsiteY4" fmla="*/ 288758 h 421105"/>
              <a:gd name="connsiteX5" fmla="*/ 216569 w 517358"/>
              <a:gd name="connsiteY5" fmla="*/ 252663 h 421105"/>
              <a:gd name="connsiteX6" fmla="*/ 144379 w 517358"/>
              <a:gd name="connsiteY6" fmla="*/ 156410 h 421105"/>
              <a:gd name="connsiteX7" fmla="*/ 96253 w 517358"/>
              <a:gd name="connsiteY7" fmla="*/ 96252 h 421105"/>
              <a:gd name="connsiteX8" fmla="*/ 60158 w 517358"/>
              <a:gd name="connsiteY8" fmla="*/ 84221 h 421105"/>
              <a:gd name="connsiteX9" fmla="*/ 48127 w 517358"/>
              <a:gd name="connsiteY9" fmla="*/ 36095 h 421105"/>
              <a:gd name="connsiteX10" fmla="*/ 0 w 517358"/>
              <a:gd name="connsiteY10" fmla="*/ 0 h 42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358" h="421105">
                <a:moveTo>
                  <a:pt x="517358" y="421105"/>
                </a:moveTo>
                <a:cubicBezTo>
                  <a:pt x="501316" y="401052"/>
                  <a:pt x="489502" y="376713"/>
                  <a:pt x="469232" y="360947"/>
                </a:cubicBezTo>
                <a:cubicBezTo>
                  <a:pt x="452184" y="347687"/>
                  <a:pt x="429371" y="344265"/>
                  <a:pt x="409074" y="336884"/>
                </a:cubicBezTo>
                <a:cubicBezTo>
                  <a:pt x="385236" y="328216"/>
                  <a:pt x="360947" y="320842"/>
                  <a:pt x="336884" y="312821"/>
                </a:cubicBezTo>
                <a:cubicBezTo>
                  <a:pt x="319869" y="307149"/>
                  <a:pt x="305243" y="295823"/>
                  <a:pt x="288758" y="288758"/>
                </a:cubicBezTo>
                <a:cubicBezTo>
                  <a:pt x="240858" y="268229"/>
                  <a:pt x="261034" y="288235"/>
                  <a:pt x="216569" y="252663"/>
                </a:cubicBezTo>
                <a:cubicBezTo>
                  <a:pt x="184770" y="227224"/>
                  <a:pt x="166379" y="189411"/>
                  <a:pt x="144379" y="156410"/>
                </a:cubicBezTo>
                <a:cubicBezTo>
                  <a:pt x="133452" y="140019"/>
                  <a:pt x="115299" y="107680"/>
                  <a:pt x="96253" y="96252"/>
                </a:cubicBezTo>
                <a:cubicBezTo>
                  <a:pt x="85378" y="89727"/>
                  <a:pt x="72190" y="88231"/>
                  <a:pt x="60158" y="84221"/>
                </a:cubicBezTo>
                <a:cubicBezTo>
                  <a:pt x="56148" y="68179"/>
                  <a:pt x="55522" y="50885"/>
                  <a:pt x="48127" y="36095"/>
                </a:cubicBezTo>
                <a:cubicBezTo>
                  <a:pt x="37992" y="15824"/>
                  <a:pt x="18185" y="909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532003" y="2633185"/>
            <a:ext cx="157067" cy="164313"/>
          </a:xfrm>
          <a:custGeom>
            <a:avLst/>
            <a:gdLst>
              <a:gd name="connsiteX0" fmla="*/ 84221 w 108284"/>
              <a:gd name="connsiteY0" fmla="*/ 0 h 410334"/>
              <a:gd name="connsiteX1" fmla="*/ 36095 w 108284"/>
              <a:gd name="connsiteY1" fmla="*/ 60158 h 410334"/>
              <a:gd name="connsiteX2" fmla="*/ 12031 w 108284"/>
              <a:gd name="connsiteY2" fmla="*/ 84221 h 410334"/>
              <a:gd name="connsiteX3" fmla="*/ 0 w 108284"/>
              <a:gd name="connsiteY3" fmla="*/ 120316 h 410334"/>
              <a:gd name="connsiteX4" fmla="*/ 12031 w 108284"/>
              <a:gd name="connsiteY4" fmla="*/ 216569 h 410334"/>
              <a:gd name="connsiteX5" fmla="*/ 48126 w 108284"/>
              <a:gd name="connsiteY5" fmla="*/ 300790 h 410334"/>
              <a:gd name="connsiteX6" fmla="*/ 96252 w 108284"/>
              <a:gd name="connsiteY6" fmla="*/ 409074 h 410334"/>
              <a:gd name="connsiteX7" fmla="*/ 108284 w 108284"/>
              <a:gd name="connsiteY7" fmla="*/ 409074 h 4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284" h="410334">
                <a:moveTo>
                  <a:pt x="84221" y="0"/>
                </a:moveTo>
                <a:cubicBezTo>
                  <a:pt x="68179" y="20053"/>
                  <a:pt x="52807" y="40660"/>
                  <a:pt x="36095" y="60158"/>
                </a:cubicBezTo>
                <a:cubicBezTo>
                  <a:pt x="28713" y="68771"/>
                  <a:pt x="17867" y="74494"/>
                  <a:pt x="12031" y="84221"/>
                </a:cubicBezTo>
                <a:cubicBezTo>
                  <a:pt x="5506" y="95096"/>
                  <a:pt x="4010" y="108284"/>
                  <a:pt x="0" y="120316"/>
                </a:cubicBezTo>
                <a:cubicBezTo>
                  <a:pt x="4010" y="152400"/>
                  <a:pt x="6247" y="184757"/>
                  <a:pt x="12031" y="216569"/>
                </a:cubicBezTo>
                <a:cubicBezTo>
                  <a:pt x="18485" y="252064"/>
                  <a:pt x="34302" y="266231"/>
                  <a:pt x="48126" y="300790"/>
                </a:cubicBezTo>
                <a:cubicBezTo>
                  <a:pt x="64010" y="340500"/>
                  <a:pt x="65389" y="378211"/>
                  <a:pt x="96252" y="409074"/>
                </a:cubicBezTo>
                <a:cubicBezTo>
                  <a:pt x="99088" y="411910"/>
                  <a:pt x="104273" y="409074"/>
                  <a:pt x="108284" y="40907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658979" y="1828800"/>
            <a:ext cx="144425" cy="469232"/>
          </a:xfrm>
          <a:custGeom>
            <a:avLst/>
            <a:gdLst>
              <a:gd name="connsiteX0" fmla="*/ 0 w 144425"/>
              <a:gd name="connsiteY0" fmla="*/ 469232 h 469232"/>
              <a:gd name="connsiteX1" fmla="*/ 36095 w 144425"/>
              <a:gd name="connsiteY1" fmla="*/ 264695 h 469232"/>
              <a:gd name="connsiteX2" fmla="*/ 60158 w 144425"/>
              <a:gd name="connsiteY2" fmla="*/ 228600 h 469232"/>
              <a:gd name="connsiteX3" fmla="*/ 108284 w 144425"/>
              <a:gd name="connsiteY3" fmla="*/ 84221 h 469232"/>
              <a:gd name="connsiteX4" fmla="*/ 120316 w 144425"/>
              <a:gd name="connsiteY4" fmla="*/ 48126 h 469232"/>
              <a:gd name="connsiteX5" fmla="*/ 144379 w 144425"/>
              <a:gd name="connsiteY5" fmla="*/ 0 h 46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425" h="469232">
                <a:moveTo>
                  <a:pt x="0" y="469232"/>
                </a:moveTo>
                <a:cubicBezTo>
                  <a:pt x="3651" y="436370"/>
                  <a:pt x="14181" y="297566"/>
                  <a:pt x="36095" y="264695"/>
                </a:cubicBezTo>
                <a:lnTo>
                  <a:pt x="60158" y="228600"/>
                </a:lnTo>
                <a:lnTo>
                  <a:pt x="108284" y="84221"/>
                </a:lnTo>
                <a:cubicBezTo>
                  <a:pt x="112295" y="72189"/>
                  <a:pt x="113281" y="58678"/>
                  <a:pt x="120316" y="48126"/>
                </a:cubicBezTo>
                <a:cubicBezTo>
                  <a:pt x="146604" y="8695"/>
                  <a:pt x="144379" y="26492"/>
                  <a:pt x="14437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42972" y="2081463"/>
            <a:ext cx="336884" cy="192506"/>
          </a:xfrm>
          <a:custGeom>
            <a:avLst/>
            <a:gdLst>
              <a:gd name="connsiteX0" fmla="*/ 336884 w 336884"/>
              <a:gd name="connsiteY0" fmla="*/ 192506 h 192506"/>
              <a:gd name="connsiteX1" fmla="*/ 264695 w 336884"/>
              <a:gd name="connsiteY1" fmla="*/ 132348 h 192506"/>
              <a:gd name="connsiteX2" fmla="*/ 216569 w 336884"/>
              <a:gd name="connsiteY2" fmla="*/ 108285 h 192506"/>
              <a:gd name="connsiteX3" fmla="*/ 108284 w 336884"/>
              <a:gd name="connsiteY3" fmla="*/ 48127 h 192506"/>
              <a:gd name="connsiteX4" fmla="*/ 48126 w 336884"/>
              <a:gd name="connsiteY4" fmla="*/ 24064 h 192506"/>
              <a:gd name="connsiteX5" fmla="*/ 0 w 336884"/>
              <a:gd name="connsiteY5" fmla="*/ 0 h 19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884" h="192506">
                <a:moveTo>
                  <a:pt x="336884" y="192506"/>
                </a:moveTo>
                <a:cubicBezTo>
                  <a:pt x="312821" y="172453"/>
                  <a:pt x="290356" y="150311"/>
                  <a:pt x="264695" y="132348"/>
                </a:cubicBezTo>
                <a:cubicBezTo>
                  <a:pt x="250002" y="122063"/>
                  <a:pt x="232141" y="117183"/>
                  <a:pt x="216569" y="108285"/>
                </a:cubicBezTo>
                <a:cubicBezTo>
                  <a:pt x="128234" y="57808"/>
                  <a:pt x="248954" y="112068"/>
                  <a:pt x="108284" y="48127"/>
                </a:cubicBezTo>
                <a:cubicBezTo>
                  <a:pt x="88622" y="39190"/>
                  <a:pt x="68348" y="31647"/>
                  <a:pt x="48126" y="24064"/>
                </a:cubicBezTo>
                <a:cubicBezTo>
                  <a:pt x="3887" y="7474"/>
                  <a:pt x="22236" y="22236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691321">
            <a:off x="2889758" y="2864421"/>
            <a:ext cx="1543581" cy="1253735"/>
          </a:xfrm>
          <a:custGeom>
            <a:avLst/>
            <a:gdLst>
              <a:gd name="connsiteX0" fmla="*/ 264695 w 1371600"/>
              <a:gd name="connsiteY0" fmla="*/ 0 h 1624264"/>
              <a:gd name="connsiteX1" fmla="*/ 240631 w 1371600"/>
              <a:gd name="connsiteY1" fmla="*/ 60158 h 1624264"/>
              <a:gd name="connsiteX2" fmla="*/ 228600 w 1371600"/>
              <a:gd name="connsiteY2" fmla="*/ 96253 h 1624264"/>
              <a:gd name="connsiteX3" fmla="*/ 204537 w 1371600"/>
              <a:gd name="connsiteY3" fmla="*/ 132348 h 1624264"/>
              <a:gd name="connsiteX4" fmla="*/ 180474 w 1371600"/>
              <a:gd name="connsiteY4" fmla="*/ 204537 h 1624264"/>
              <a:gd name="connsiteX5" fmla="*/ 132347 w 1371600"/>
              <a:gd name="connsiteY5" fmla="*/ 276727 h 1624264"/>
              <a:gd name="connsiteX6" fmla="*/ 108284 w 1371600"/>
              <a:gd name="connsiteY6" fmla="*/ 312821 h 1624264"/>
              <a:gd name="connsiteX7" fmla="*/ 96253 w 1371600"/>
              <a:gd name="connsiteY7" fmla="*/ 348916 h 1624264"/>
              <a:gd name="connsiteX8" fmla="*/ 72189 w 1371600"/>
              <a:gd name="connsiteY8" fmla="*/ 385011 h 1624264"/>
              <a:gd name="connsiteX9" fmla="*/ 48126 w 1371600"/>
              <a:gd name="connsiteY9" fmla="*/ 565485 h 1624264"/>
              <a:gd name="connsiteX10" fmla="*/ 24063 w 1371600"/>
              <a:gd name="connsiteY10" fmla="*/ 601579 h 1624264"/>
              <a:gd name="connsiteX11" fmla="*/ 12031 w 1371600"/>
              <a:gd name="connsiteY11" fmla="*/ 637674 h 1624264"/>
              <a:gd name="connsiteX12" fmla="*/ 0 w 1371600"/>
              <a:gd name="connsiteY12" fmla="*/ 998621 h 1624264"/>
              <a:gd name="connsiteX13" fmla="*/ 12031 w 1371600"/>
              <a:gd name="connsiteY13" fmla="*/ 1239253 h 1624264"/>
              <a:gd name="connsiteX14" fmla="*/ 36095 w 1371600"/>
              <a:gd name="connsiteY14" fmla="*/ 1311442 h 1624264"/>
              <a:gd name="connsiteX15" fmla="*/ 60158 w 1371600"/>
              <a:gd name="connsiteY15" fmla="*/ 1335506 h 1624264"/>
              <a:gd name="connsiteX16" fmla="*/ 96253 w 1371600"/>
              <a:gd name="connsiteY16" fmla="*/ 1395664 h 1624264"/>
              <a:gd name="connsiteX17" fmla="*/ 108284 w 1371600"/>
              <a:gd name="connsiteY17" fmla="*/ 1431758 h 1624264"/>
              <a:gd name="connsiteX18" fmla="*/ 204537 w 1371600"/>
              <a:gd name="connsiteY18" fmla="*/ 1515979 h 1624264"/>
              <a:gd name="connsiteX19" fmla="*/ 240631 w 1371600"/>
              <a:gd name="connsiteY19" fmla="*/ 1540042 h 1624264"/>
              <a:gd name="connsiteX20" fmla="*/ 264695 w 1371600"/>
              <a:gd name="connsiteY20" fmla="*/ 1564106 h 1624264"/>
              <a:gd name="connsiteX21" fmla="*/ 806116 w 1371600"/>
              <a:gd name="connsiteY21" fmla="*/ 1612232 h 1624264"/>
              <a:gd name="connsiteX22" fmla="*/ 950495 w 1371600"/>
              <a:gd name="connsiteY22" fmla="*/ 1624264 h 1624264"/>
              <a:gd name="connsiteX23" fmla="*/ 1179095 w 1371600"/>
              <a:gd name="connsiteY23" fmla="*/ 1612232 h 1624264"/>
              <a:gd name="connsiteX24" fmla="*/ 1227221 w 1371600"/>
              <a:gd name="connsiteY24" fmla="*/ 1600200 h 1624264"/>
              <a:gd name="connsiteX25" fmla="*/ 1239253 w 1371600"/>
              <a:gd name="connsiteY25" fmla="*/ 1564106 h 1624264"/>
              <a:gd name="connsiteX26" fmla="*/ 1299410 w 1371600"/>
              <a:gd name="connsiteY26" fmla="*/ 1431758 h 1624264"/>
              <a:gd name="connsiteX27" fmla="*/ 1335505 w 1371600"/>
              <a:gd name="connsiteY27" fmla="*/ 1419727 h 1624264"/>
              <a:gd name="connsiteX28" fmla="*/ 1371600 w 1371600"/>
              <a:gd name="connsiteY28" fmla="*/ 1395664 h 1624264"/>
              <a:gd name="connsiteX29" fmla="*/ 1335505 w 1371600"/>
              <a:gd name="connsiteY29" fmla="*/ 1407695 h 1624264"/>
              <a:gd name="connsiteX30" fmla="*/ 1299410 w 1371600"/>
              <a:gd name="connsiteY30" fmla="*/ 1431758 h 1624264"/>
              <a:gd name="connsiteX31" fmla="*/ 1287379 w 1371600"/>
              <a:gd name="connsiteY31" fmla="*/ 1431758 h 162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71600" h="1624264">
                <a:moveTo>
                  <a:pt x="264695" y="0"/>
                </a:moveTo>
                <a:cubicBezTo>
                  <a:pt x="256674" y="20053"/>
                  <a:pt x="248214" y="39936"/>
                  <a:pt x="240631" y="60158"/>
                </a:cubicBezTo>
                <a:cubicBezTo>
                  <a:pt x="236178" y="72033"/>
                  <a:pt x="234272" y="84909"/>
                  <a:pt x="228600" y="96253"/>
                </a:cubicBezTo>
                <a:cubicBezTo>
                  <a:pt x="222133" y="109187"/>
                  <a:pt x="210410" y="119134"/>
                  <a:pt x="204537" y="132348"/>
                </a:cubicBezTo>
                <a:cubicBezTo>
                  <a:pt x="194235" y="155527"/>
                  <a:pt x="194544" y="183432"/>
                  <a:pt x="180474" y="204537"/>
                </a:cubicBezTo>
                <a:lnTo>
                  <a:pt x="132347" y="276727"/>
                </a:lnTo>
                <a:lnTo>
                  <a:pt x="108284" y="312821"/>
                </a:lnTo>
                <a:cubicBezTo>
                  <a:pt x="104274" y="324853"/>
                  <a:pt x="101925" y="337572"/>
                  <a:pt x="96253" y="348916"/>
                </a:cubicBezTo>
                <a:cubicBezTo>
                  <a:pt x="89786" y="361850"/>
                  <a:pt x="75696" y="370982"/>
                  <a:pt x="72189" y="385011"/>
                </a:cubicBezTo>
                <a:cubicBezTo>
                  <a:pt x="64230" y="416848"/>
                  <a:pt x="61584" y="525112"/>
                  <a:pt x="48126" y="565485"/>
                </a:cubicBezTo>
                <a:cubicBezTo>
                  <a:pt x="43553" y="579203"/>
                  <a:pt x="30530" y="588646"/>
                  <a:pt x="24063" y="601579"/>
                </a:cubicBezTo>
                <a:cubicBezTo>
                  <a:pt x="18391" y="612923"/>
                  <a:pt x="16042" y="625642"/>
                  <a:pt x="12031" y="637674"/>
                </a:cubicBezTo>
                <a:cubicBezTo>
                  <a:pt x="8021" y="757990"/>
                  <a:pt x="0" y="878239"/>
                  <a:pt x="0" y="998621"/>
                </a:cubicBezTo>
                <a:cubicBezTo>
                  <a:pt x="0" y="1078932"/>
                  <a:pt x="2825" y="1159471"/>
                  <a:pt x="12031" y="1239253"/>
                </a:cubicBezTo>
                <a:cubicBezTo>
                  <a:pt x="14938" y="1264451"/>
                  <a:pt x="18160" y="1293506"/>
                  <a:pt x="36095" y="1311442"/>
                </a:cubicBezTo>
                <a:lnTo>
                  <a:pt x="60158" y="1335506"/>
                </a:lnTo>
                <a:cubicBezTo>
                  <a:pt x="94239" y="1437751"/>
                  <a:pt x="46707" y="1313088"/>
                  <a:pt x="96253" y="1395664"/>
                </a:cubicBezTo>
                <a:cubicBezTo>
                  <a:pt x="102778" y="1406539"/>
                  <a:pt x="102612" y="1420415"/>
                  <a:pt x="108284" y="1431758"/>
                </a:cubicBezTo>
                <a:cubicBezTo>
                  <a:pt x="133350" y="1481891"/>
                  <a:pt x="150393" y="1479883"/>
                  <a:pt x="204537" y="1515979"/>
                </a:cubicBezTo>
                <a:cubicBezTo>
                  <a:pt x="216568" y="1524000"/>
                  <a:pt x="230406" y="1529817"/>
                  <a:pt x="240631" y="1540042"/>
                </a:cubicBezTo>
                <a:cubicBezTo>
                  <a:pt x="248652" y="1548063"/>
                  <a:pt x="253933" y="1560519"/>
                  <a:pt x="264695" y="1564106"/>
                </a:cubicBezTo>
                <a:cubicBezTo>
                  <a:pt x="399255" y="1608960"/>
                  <a:pt x="769147" y="1609151"/>
                  <a:pt x="806116" y="1612232"/>
                </a:cubicBezTo>
                <a:lnTo>
                  <a:pt x="950495" y="1624264"/>
                </a:lnTo>
                <a:cubicBezTo>
                  <a:pt x="1026695" y="1620253"/>
                  <a:pt x="1103076" y="1618843"/>
                  <a:pt x="1179095" y="1612232"/>
                </a:cubicBezTo>
                <a:cubicBezTo>
                  <a:pt x="1195569" y="1610799"/>
                  <a:pt x="1214309" y="1610530"/>
                  <a:pt x="1227221" y="1600200"/>
                </a:cubicBezTo>
                <a:cubicBezTo>
                  <a:pt x="1237124" y="1592278"/>
                  <a:pt x="1235242" y="1576137"/>
                  <a:pt x="1239253" y="1564106"/>
                </a:cubicBezTo>
                <a:cubicBezTo>
                  <a:pt x="1250618" y="1484544"/>
                  <a:pt x="1234331" y="1478243"/>
                  <a:pt x="1299410" y="1431758"/>
                </a:cubicBezTo>
                <a:cubicBezTo>
                  <a:pt x="1309730" y="1424386"/>
                  <a:pt x="1323473" y="1423737"/>
                  <a:pt x="1335505" y="1419727"/>
                </a:cubicBezTo>
                <a:cubicBezTo>
                  <a:pt x="1347537" y="1411706"/>
                  <a:pt x="1371600" y="1410124"/>
                  <a:pt x="1371600" y="1395664"/>
                </a:cubicBezTo>
                <a:cubicBezTo>
                  <a:pt x="1371600" y="1382982"/>
                  <a:pt x="1346849" y="1402023"/>
                  <a:pt x="1335505" y="1407695"/>
                </a:cubicBezTo>
                <a:cubicBezTo>
                  <a:pt x="1322571" y="1414162"/>
                  <a:pt x="1312344" y="1425291"/>
                  <a:pt x="1299410" y="1431758"/>
                </a:cubicBezTo>
                <a:cubicBezTo>
                  <a:pt x="1295823" y="1433551"/>
                  <a:pt x="1291389" y="1431758"/>
                  <a:pt x="1287379" y="143175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119876">
            <a:off x="3300214" y="2819075"/>
            <a:ext cx="767856" cy="1389299"/>
          </a:xfrm>
          <a:custGeom>
            <a:avLst/>
            <a:gdLst>
              <a:gd name="connsiteX0" fmla="*/ 734458 w 734458"/>
              <a:gd name="connsiteY0" fmla="*/ 1407695 h 1407695"/>
              <a:gd name="connsiteX1" fmla="*/ 698363 w 734458"/>
              <a:gd name="connsiteY1" fmla="*/ 1335506 h 1407695"/>
              <a:gd name="connsiteX2" fmla="*/ 626174 w 734458"/>
              <a:gd name="connsiteY2" fmla="*/ 1287379 h 1407695"/>
              <a:gd name="connsiteX3" fmla="*/ 529921 w 734458"/>
              <a:gd name="connsiteY3" fmla="*/ 1215190 h 1407695"/>
              <a:gd name="connsiteX4" fmla="*/ 493826 w 734458"/>
              <a:gd name="connsiteY4" fmla="*/ 1191127 h 1407695"/>
              <a:gd name="connsiteX5" fmla="*/ 469763 w 734458"/>
              <a:gd name="connsiteY5" fmla="*/ 1167063 h 1407695"/>
              <a:gd name="connsiteX6" fmla="*/ 445700 w 734458"/>
              <a:gd name="connsiteY6" fmla="*/ 1130969 h 1407695"/>
              <a:gd name="connsiteX7" fmla="*/ 409605 w 734458"/>
              <a:gd name="connsiteY7" fmla="*/ 1106906 h 1407695"/>
              <a:gd name="connsiteX8" fmla="*/ 325384 w 734458"/>
              <a:gd name="connsiteY8" fmla="*/ 1010653 h 1407695"/>
              <a:gd name="connsiteX9" fmla="*/ 289289 w 734458"/>
              <a:gd name="connsiteY9" fmla="*/ 950495 h 1407695"/>
              <a:gd name="connsiteX10" fmla="*/ 277258 w 734458"/>
              <a:gd name="connsiteY10" fmla="*/ 914400 h 1407695"/>
              <a:gd name="connsiteX11" fmla="*/ 229132 w 734458"/>
              <a:gd name="connsiteY11" fmla="*/ 830179 h 1407695"/>
              <a:gd name="connsiteX12" fmla="*/ 205068 w 734458"/>
              <a:gd name="connsiteY12" fmla="*/ 806116 h 1407695"/>
              <a:gd name="connsiteX13" fmla="*/ 181005 w 734458"/>
              <a:gd name="connsiteY13" fmla="*/ 733927 h 1407695"/>
              <a:gd name="connsiteX14" fmla="*/ 168974 w 734458"/>
              <a:gd name="connsiteY14" fmla="*/ 697832 h 1407695"/>
              <a:gd name="connsiteX15" fmla="*/ 132879 w 734458"/>
              <a:gd name="connsiteY15" fmla="*/ 541421 h 1407695"/>
              <a:gd name="connsiteX16" fmla="*/ 120847 w 734458"/>
              <a:gd name="connsiteY16" fmla="*/ 421106 h 1407695"/>
              <a:gd name="connsiteX17" fmla="*/ 96784 w 734458"/>
              <a:gd name="connsiteY17" fmla="*/ 397042 h 1407695"/>
              <a:gd name="connsiteX18" fmla="*/ 48658 w 734458"/>
              <a:gd name="connsiteY18" fmla="*/ 324853 h 1407695"/>
              <a:gd name="connsiteX19" fmla="*/ 24595 w 734458"/>
              <a:gd name="connsiteY19" fmla="*/ 288758 h 1407695"/>
              <a:gd name="connsiteX20" fmla="*/ 12563 w 734458"/>
              <a:gd name="connsiteY20" fmla="*/ 252663 h 1407695"/>
              <a:gd name="connsiteX21" fmla="*/ 532 w 734458"/>
              <a:gd name="connsiteY21" fmla="*/ 0 h 140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4458" h="1407695">
                <a:moveTo>
                  <a:pt x="734458" y="1407695"/>
                </a:moveTo>
                <a:cubicBezTo>
                  <a:pt x="722426" y="1383632"/>
                  <a:pt x="716360" y="1355503"/>
                  <a:pt x="698363" y="1335506"/>
                </a:cubicBezTo>
                <a:cubicBezTo>
                  <a:pt x="679016" y="1314010"/>
                  <a:pt x="646624" y="1307828"/>
                  <a:pt x="626174" y="1287379"/>
                </a:cubicBezTo>
                <a:cubicBezTo>
                  <a:pt x="581660" y="1242867"/>
                  <a:pt x="611548" y="1269608"/>
                  <a:pt x="529921" y="1215190"/>
                </a:cubicBezTo>
                <a:cubicBezTo>
                  <a:pt x="517889" y="1207169"/>
                  <a:pt x="504051" y="1201352"/>
                  <a:pt x="493826" y="1191127"/>
                </a:cubicBezTo>
                <a:cubicBezTo>
                  <a:pt x="485805" y="1183106"/>
                  <a:pt x="476849" y="1175921"/>
                  <a:pt x="469763" y="1167063"/>
                </a:cubicBezTo>
                <a:cubicBezTo>
                  <a:pt x="460730" y="1155772"/>
                  <a:pt x="455925" y="1141194"/>
                  <a:pt x="445700" y="1130969"/>
                </a:cubicBezTo>
                <a:cubicBezTo>
                  <a:pt x="435475" y="1120744"/>
                  <a:pt x="421637" y="1114927"/>
                  <a:pt x="409605" y="1106906"/>
                </a:cubicBezTo>
                <a:cubicBezTo>
                  <a:pt x="353458" y="1022684"/>
                  <a:pt x="385542" y="1050758"/>
                  <a:pt x="325384" y="1010653"/>
                </a:cubicBezTo>
                <a:cubicBezTo>
                  <a:pt x="291302" y="908402"/>
                  <a:pt x="338836" y="1033072"/>
                  <a:pt x="289289" y="950495"/>
                </a:cubicBezTo>
                <a:cubicBezTo>
                  <a:pt x="282764" y="939620"/>
                  <a:pt x="282254" y="926057"/>
                  <a:pt x="277258" y="914400"/>
                </a:cubicBezTo>
                <a:cubicBezTo>
                  <a:pt x="265859" y="887801"/>
                  <a:pt x="247720" y="853414"/>
                  <a:pt x="229132" y="830179"/>
                </a:cubicBezTo>
                <a:cubicBezTo>
                  <a:pt x="222046" y="821321"/>
                  <a:pt x="213089" y="814137"/>
                  <a:pt x="205068" y="806116"/>
                </a:cubicBezTo>
                <a:lnTo>
                  <a:pt x="181005" y="733927"/>
                </a:lnTo>
                <a:cubicBezTo>
                  <a:pt x="176995" y="721895"/>
                  <a:pt x="171461" y="710268"/>
                  <a:pt x="168974" y="697832"/>
                </a:cubicBezTo>
                <a:cubicBezTo>
                  <a:pt x="142423" y="565080"/>
                  <a:pt x="157843" y="616317"/>
                  <a:pt x="132879" y="541421"/>
                </a:cubicBezTo>
                <a:cubicBezTo>
                  <a:pt x="128868" y="501316"/>
                  <a:pt x="130622" y="460208"/>
                  <a:pt x="120847" y="421106"/>
                </a:cubicBezTo>
                <a:cubicBezTo>
                  <a:pt x="118096" y="410101"/>
                  <a:pt x="103590" y="406117"/>
                  <a:pt x="96784" y="397042"/>
                </a:cubicBezTo>
                <a:cubicBezTo>
                  <a:pt x="79432" y="373906"/>
                  <a:pt x="64700" y="348916"/>
                  <a:pt x="48658" y="324853"/>
                </a:cubicBezTo>
                <a:cubicBezTo>
                  <a:pt x="40637" y="312821"/>
                  <a:pt x="29168" y="302476"/>
                  <a:pt x="24595" y="288758"/>
                </a:cubicBezTo>
                <a:lnTo>
                  <a:pt x="12563" y="252663"/>
                </a:lnTo>
                <a:cubicBezTo>
                  <a:pt x="-3858" y="88451"/>
                  <a:pt x="532" y="172653"/>
                  <a:pt x="532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175955" y="4920313"/>
            <a:ext cx="4864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BLOOD SUPPLY</a:t>
            </a:r>
          </a:p>
          <a:p>
            <a:r>
              <a:rPr lang="en-US" b="1" dirty="0" smtClean="0">
                <a:solidFill>
                  <a:srgbClr val="78310E"/>
                </a:solidFill>
              </a:rPr>
              <a:t>• </a:t>
            </a:r>
            <a:r>
              <a:rPr lang="en-US" dirty="0" smtClean="0">
                <a:solidFill>
                  <a:srgbClr val="78310E"/>
                </a:solidFill>
              </a:rPr>
              <a:t>anterior inferior </a:t>
            </a:r>
            <a:r>
              <a:rPr lang="en-US" dirty="0" err="1" smtClean="0">
                <a:solidFill>
                  <a:srgbClr val="78310E"/>
                </a:solidFill>
              </a:rPr>
              <a:t>pancreaticoduodenal</a:t>
            </a:r>
            <a:r>
              <a:rPr lang="en-US" dirty="0" smtClean="0">
                <a:solidFill>
                  <a:srgbClr val="78310E"/>
                </a:solidFill>
              </a:rPr>
              <a:t> artery</a:t>
            </a:r>
          </a:p>
          <a:p>
            <a:r>
              <a:rPr lang="en-US" b="1" dirty="0" smtClean="0">
                <a:solidFill>
                  <a:srgbClr val="78310E"/>
                </a:solidFill>
              </a:rPr>
              <a:t>• </a:t>
            </a:r>
            <a:r>
              <a:rPr lang="en-US" dirty="0" smtClean="0">
                <a:solidFill>
                  <a:srgbClr val="78310E"/>
                </a:solidFill>
              </a:rPr>
              <a:t>posterior inferior </a:t>
            </a:r>
            <a:r>
              <a:rPr lang="en-US" dirty="0" err="1" smtClean="0">
                <a:solidFill>
                  <a:srgbClr val="78310E"/>
                </a:solidFill>
              </a:rPr>
              <a:t>pancreaticoduodenal</a:t>
            </a:r>
            <a:r>
              <a:rPr lang="en-US" dirty="0" smtClean="0">
                <a:solidFill>
                  <a:srgbClr val="78310E"/>
                </a:solidFill>
              </a:rPr>
              <a:t> artery</a:t>
            </a:r>
          </a:p>
          <a:p>
            <a:r>
              <a:rPr lang="en-US" b="1" dirty="0" smtClean="0">
                <a:solidFill>
                  <a:srgbClr val="78310E"/>
                </a:solidFill>
              </a:rPr>
              <a:t>• </a:t>
            </a:r>
            <a:r>
              <a:rPr lang="en-US" dirty="0" smtClean="0">
                <a:solidFill>
                  <a:srgbClr val="78310E"/>
                </a:solidFill>
              </a:rPr>
              <a:t>anterior superior </a:t>
            </a:r>
            <a:r>
              <a:rPr lang="en-US" dirty="0" err="1" smtClean="0">
                <a:solidFill>
                  <a:srgbClr val="78310E"/>
                </a:solidFill>
              </a:rPr>
              <a:t>pancreaticoduodenal</a:t>
            </a:r>
            <a:r>
              <a:rPr lang="en-US" dirty="0" smtClean="0">
                <a:solidFill>
                  <a:srgbClr val="78310E"/>
                </a:solidFill>
              </a:rPr>
              <a:t> artery</a:t>
            </a:r>
          </a:p>
          <a:p>
            <a:r>
              <a:rPr lang="en-US" b="1" dirty="0" smtClean="0">
                <a:solidFill>
                  <a:srgbClr val="78310E"/>
                </a:solidFill>
              </a:rPr>
              <a:t>• </a:t>
            </a:r>
            <a:r>
              <a:rPr lang="en-US" dirty="0" smtClean="0">
                <a:solidFill>
                  <a:srgbClr val="78310E"/>
                </a:solidFill>
              </a:rPr>
              <a:t>anterior inferior </a:t>
            </a:r>
            <a:r>
              <a:rPr lang="en-US" dirty="0" err="1" smtClean="0">
                <a:solidFill>
                  <a:srgbClr val="78310E"/>
                </a:solidFill>
              </a:rPr>
              <a:t>pancreaticoduodenal</a:t>
            </a:r>
            <a:r>
              <a:rPr lang="en-US" dirty="0" smtClean="0">
                <a:solidFill>
                  <a:srgbClr val="78310E"/>
                </a:solidFill>
              </a:rPr>
              <a:t> artery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•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splenic artery (wavy)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53762" y="1362098"/>
            <a:ext cx="31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2188" y="2328557"/>
            <a:ext cx="184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Splenic artery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443" y="5310184"/>
            <a:ext cx="249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Inferior P-D arteries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0151" y="3480773"/>
            <a:ext cx="249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Superior P-D arteries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endCxn id="36" idx="12"/>
          </p:cNvCxnSpPr>
          <p:nvPr/>
        </p:nvCxnSpPr>
        <p:spPr>
          <a:xfrm flipV="1">
            <a:off x="2342972" y="3253587"/>
            <a:ext cx="570326" cy="404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15"/>
          </p:cNvCxnSpPr>
          <p:nvPr/>
        </p:nvCxnSpPr>
        <p:spPr>
          <a:xfrm flipV="1">
            <a:off x="2342173" y="3283443"/>
            <a:ext cx="1161149" cy="356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511414" y="3938514"/>
            <a:ext cx="771701" cy="1556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8" idx="3"/>
          </p:cNvCxnSpPr>
          <p:nvPr/>
        </p:nvCxnSpPr>
        <p:spPr>
          <a:xfrm flipV="1">
            <a:off x="2511414" y="4046278"/>
            <a:ext cx="1172367" cy="1448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662529" y="1500420"/>
            <a:ext cx="17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 gastric artery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6147" y="1408057"/>
            <a:ext cx="239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Common hepatic artery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>
            <a:endCxn id="31" idx="8"/>
          </p:cNvCxnSpPr>
          <p:nvPr/>
        </p:nvCxnSpPr>
        <p:spPr>
          <a:xfrm>
            <a:off x="2977341" y="1721846"/>
            <a:ext cx="1312357" cy="869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1707" y="2051372"/>
            <a:ext cx="159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Hepatic proper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>
            <a:endCxn id="32" idx="5"/>
          </p:cNvCxnSpPr>
          <p:nvPr/>
        </p:nvCxnSpPr>
        <p:spPr>
          <a:xfrm>
            <a:off x="1856509" y="2334520"/>
            <a:ext cx="1138911" cy="201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7443" y="1690688"/>
            <a:ext cx="155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 &amp; L hepatic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694176" y="1840832"/>
            <a:ext cx="817238" cy="157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9857" y="4159908"/>
            <a:ext cx="2183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9D1201"/>
                </a:solidFill>
              </a:rPr>
              <a:t>“arterial arcade”</a:t>
            </a:r>
            <a:endParaRPr lang="en-US" sz="2000" i="1" dirty="0">
              <a:solidFill>
                <a:srgbClr val="9D120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6287" y="3015193"/>
            <a:ext cx="17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gastroduodenal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>
            <a:stCxn id="57" idx="3"/>
            <a:endCxn id="33" idx="6"/>
          </p:cNvCxnSpPr>
          <p:nvPr/>
        </p:nvCxnSpPr>
        <p:spPr>
          <a:xfrm flipV="1">
            <a:off x="2049902" y="2796993"/>
            <a:ext cx="1621715" cy="402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3209731" y="2258008"/>
            <a:ext cx="55983" cy="345233"/>
          </a:xfrm>
          <a:custGeom>
            <a:avLst/>
            <a:gdLst>
              <a:gd name="connsiteX0" fmla="*/ 0 w 55983"/>
              <a:gd name="connsiteY0" fmla="*/ 345233 h 345233"/>
              <a:gd name="connsiteX1" fmla="*/ 18661 w 55983"/>
              <a:gd name="connsiteY1" fmla="*/ 37323 h 345233"/>
              <a:gd name="connsiteX2" fmla="*/ 46653 w 55983"/>
              <a:gd name="connsiteY2" fmla="*/ 27992 h 345233"/>
              <a:gd name="connsiteX3" fmla="*/ 55983 w 55983"/>
              <a:gd name="connsiteY3" fmla="*/ 0 h 34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3" h="345233">
                <a:moveTo>
                  <a:pt x="0" y="345233"/>
                </a:moveTo>
                <a:cubicBezTo>
                  <a:pt x="6220" y="242596"/>
                  <a:pt x="3701" y="139054"/>
                  <a:pt x="18661" y="37323"/>
                </a:cubicBezTo>
                <a:cubicBezTo>
                  <a:pt x="20092" y="27592"/>
                  <a:pt x="39698" y="34947"/>
                  <a:pt x="46653" y="27992"/>
                </a:cubicBezTo>
                <a:cubicBezTo>
                  <a:pt x="53608" y="21037"/>
                  <a:pt x="55983" y="0"/>
                  <a:pt x="5598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806889" y="279918"/>
            <a:ext cx="166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 gastric artery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215307" y="625151"/>
            <a:ext cx="827305" cy="1795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79"/>
          <p:cNvSpPr/>
          <p:nvPr/>
        </p:nvSpPr>
        <p:spPr>
          <a:xfrm>
            <a:off x="2108718" y="2192694"/>
            <a:ext cx="429209" cy="251926"/>
          </a:xfrm>
          <a:custGeom>
            <a:avLst/>
            <a:gdLst>
              <a:gd name="connsiteX0" fmla="*/ 429209 w 429209"/>
              <a:gd name="connsiteY0" fmla="*/ 0 h 251926"/>
              <a:gd name="connsiteX1" fmla="*/ 391886 w 429209"/>
              <a:gd name="connsiteY1" fmla="*/ 46653 h 251926"/>
              <a:gd name="connsiteX2" fmla="*/ 363894 w 429209"/>
              <a:gd name="connsiteY2" fmla="*/ 37322 h 251926"/>
              <a:gd name="connsiteX3" fmla="*/ 335902 w 429209"/>
              <a:gd name="connsiteY3" fmla="*/ 55984 h 251926"/>
              <a:gd name="connsiteX4" fmla="*/ 317241 w 429209"/>
              <a:gd name="connsiteY4" fmla="*/ 102637 h 251926"/>
              <a:gd name="connsiteX5" fmla="*/ 205274 w 429209"/>
              <a:gd name="connsiteY5" fmla="*/ 139959 h 251926"/>
              <a:gd name="connsiteX6" fmla="*/ 158621 w 429209"/>
              <a:gd name="connsiteY6" fmla="*/ 158620 h 251926"/>
              <a:gd name="connsiteX7" fmla="*/ 37323 w 429209"/>
              <a:gd name="connsiteY7" fmla="*/ 149290 h 251926"/>
              <a:gd name="connsiteX8" fmla="*/ 27992 w 429209"/>
              <a:gd name="connsiteY8" fmla="*/ 177282 h 251926"/>
              <a:gd name="connsiteX9" fmla="*/ 18662 w 429209"/>
              <a:gd name="connsiteY9" fmla="*/ 233265 h 251926"/>
              <a:gd name="connsiteX10" fmla="*/ 0 w 429209"/>
              <a:gd name="connsiteY10" fmla="*/ 251926 h 25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9209" h="251926">
                <a:moveTo>
                  <a:pt x="429209" y="0"/>
                </a:moveTo>
                <a:cubicBezTo>
                  <a:pt x="416768" y="15551"/>
                  <a:pt x="409177" y="36773"/>
                  <a:pt x="391886" y="46653"/>
                </a:cubicBezTo>
                <a:cubicBezTo>
                  <a:pt x="383346" y="51533"/>
                  <a:pt x="373596" y="35705"/>
                  <a:pt x="363894" y="37322"/>
                </a:cubicBezTo>
                <a:cubicBezTo>
                  <a:pt x="352832" y="39166"/>
                  <a:pt x="345233" y="49763"/>
                  <a:pt x="335902" y="55984"/>
                </a:cubicBezTo>
                <a:cubicBezTo>
                  <a:pt x="329682" y="71535"/>
                  <a:pt x="331330" y="93580"/>
                  <a:pt x="317241" y="102637"/>
                </a:cubicBezTo>
                <a:cubicBezTo>
                  <a:pt x="284148" y="123911"/>
                  <a:pt x="241801" y="125348"/>
                  <a:pt x="205274" y="139959"/>
                </a:cubicBezTo>
                <a:lnTo>
                  <a:pt x="158621" y="158620"/>
                </a:lnTo>
                <a:cubicBezTo>
                  <a:pt x="118188" y="155510"/>
                  <a:pt x="77467" y="143555"/>
                  <a:pt x="37323" y="149290"/>
                </a:cubicBezTo>
                <a:cubicBezTo>
                  <a:pt x="27586" y="150681"/>
                  <a:pt x="30126" y="167681"/>
                  <a:pt x="27992" y="177282"/>
                </a:cubicBezTo>
                <a:cubicBezTo>
                  <a:pt x="23888" y="195750"/>
                  <a:pt x="25305" y="215551"/>
                  <a:pt x="18662" y="233265"/>
                </a:cubicBezTo>
                <a:cubicBezTo>
                  <a:pt x="15573" y="241502"/>
                  <a:pt x="0" y="251926"/>
                  <a:pt x="0" y="25192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26" grpId="0" animBg="1"/>
      <p:bldP spid="17" grpId="0"/>
      <p:bldP spid="28" grpId="0" animBg="1"/>
      <p:bldP spid="19" grpId="0"/>
      <p:bldP spid="20" grpId="0"/>
      <p:bldP spid="21" grpId="0"/>
      <p:bldP spid="27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/>
      <p:bldP spid="3" grpId="0"/>
      <p:bldP spid="6" grpId="0"/>
      <p:bldP spid="37" grpId="0"/>
      <p:bldP spid="46" grpId="0"/>
      <p:bldP spid="47" grpId="0"/>
      <p:bldP spid="50" grpId="0"/>
      <p:bldP spid="53" grpId="0"/>
      <p:bldP spid="56" grpId="0"/>
      <p:bldP spid="57" grpId="0"/>
      <p:bldP spid="75" grpId="0" animBg="1"/>
      <p:bldP spid="76" grpId="0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1"/>
          <a:stretch/>
        </p:blipFill>
        <p:spPr>
          <a:xfrm>
            <a:off x="0" y="-18662"/>
            <a:ext cx="9593451" cy="6858000"/>
          </a:xfrm>
        </p:spPr>
      </p:pic>
    </p:spTree>
    <p:extLst>
      <p:ext uri="{BB962C8B-B14F-4D97-AF65-F5344CB8AC3E}">
        <p14:creationId xmlns:p14="http://schemas.microsoft.com/office/powerpoint/2010/main" val="4241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"/>
          <a:stretch/>
        </p:blipFill>
        <p:spPr>
          <a:xfrm>
            <a:off x="0" y="0"/>
            <a:ext cx="9438468" cy="6858000"/>
          </a:xfrm>
          <a:solidFill>
            <a:schemeClr val="accent1">
              <a:alpha val="30000"/>
            </a:schemeClr>
          </a:solidFill>
        </p:spPr>
      </p:pic>
      <p:sp>
        <p:nvSpPr>
          <p:cNvPr id="30" name="TextBox 29"/>
          <p:cNvSpPr txBox="1"/>
          <p:nvPr/>
        </p:nvSpPr>
        <p:spPr>
          <a:xfrm>
            <a:off x="4250684" y="350604"/>
            <a:ext cx="111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PORTAL TRIAD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3" y="365125"/>
            <a:ext cx="10515600" cy="1325563"/>
          </a:xfrm>
        </p:spPr>
        <p:txBody>
          <a:bodyPr/>
          <a:lstStyle/>
          <a:p>
            <a:r>
              <a:rPr lang="en-US" dirty="0" smtClean="0"/>
              <a:t>In context</a:t>
            </a:r>
            <a:r>
              <a:rPr lang="is-IS" dirty="0" smtClean="0"/>
              <a:t>….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328745" y="3318641"/>
            <a:ext cx="1820917" cy="110358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39159" y="2055813"/>
            <a:ext cx="1169278" cy="115876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9662" y="4393618"/>
            <a:ext cx="1489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Main pancreatic duct</a:t>
            </a:r>
            <a:endParaRPr lang="en-US" sz="16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9993" y="1457752"/>
            <a:ext cx="1489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Accessory pancreatic duct</a:t>
            </a:r>
            <a:endParaRPr lang="en-US" sz="16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425" y="4451514"/>
            <a:ext cx="1489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Ampulla of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Vater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12175" y="3870434"/>
            <a:ext cx="864523" cy="551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96652" y="365125"/>
            <a:ext cx="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V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3602004" y="1217295"/>
            <a:ext cx="457200" cy="598061"/>
          </a:xfrm>
          <a:prstGeom prst="can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683042" y="2129589"/>
            <a:ext cx="541421" cy="1010653"/>
          </a:xfrm>
          <a:custGeom>
            <a:avLst/>
            <a:gdLst>
              <a:gd name="connsiteX0" fmla="*/ 541421 w 541421"/>
              <a:gd name="connsiteY0" fmla="*/ 1010653 h 1010653"/>
              <a:gd name="connsiteX1" fmla="*/ 469232 w 541421"/>
              <a:gd name="connsiteY1" fmla="*/ 902369 h 1010653"/>
              <a:gd name="connsiteX2" fmla="*/ 409074 w 541421"/>
              <a:gd name="connsiteY2" fmla="*/ 818148 h 1010653"/>
              <a:gd name="connsiteX3" fmla="*/ 372979 w 541421"/>
              <a:gd name="connsiteY3" fmla="*/ 794085 h 1010653"/>
              <a:gd name="connsiteX4" fmla="*/ 360947 w 541421"/>
              <a:gd name="connsiteY4" fmla="*/ 757990 h 1010653"/>
              <a:gd name="connsiteX5" fmla="*/ 336884 w 541421"/>
              <a:gd name="connsiteY5" fmla="*/ 721895 h 1010653"/>
              <a:gd name="connsiteX6" fmla="*/ 324853 w 541421"/>
              <a:gd name="connsiteY6" fmla="*/ 661737 h 1010653"/>
              <a:gd name="connsiteX7" fmla="*/ 312821 w 541421"/>
              <a:gd name="connsiteY7" fmla="*/ 625643 h 1010653"/>
              <a:gd name="connsiteX8" fmla="*/ 300790 w 541421"/>
              <a:gd name="connsiteY8" fmla="*/ 565485 h 1010653"/>
              <a:gd name="connsiteX9" fmla="*/ 264695 w 541421"/>
              <a:gd name="connsiteY9" fmla="*/ 481264 h 1010653"/>
              <a:gd name="connsiteX10" fmla="*/ 216569 w 541421"/>
              <a:gd name="connsiteY10" fmla="*/ 397043 h 1010653"/>
              <a:gd name="connsiteX11" fmla="*/ 180474 w 541421"/>
              <a:gd name="connsiteY11" fmla="*/ 324853 h 1010653"/>
              <a:gd name="connsiteX12" fmla="*/ 144379 w 541421"/>
              <a:gd name="connsiteY12" fmla="*/ 312822 h 1010653"/>
              <a:gd name="connsiteX13" fmla="*/ 120316 w 541421"/>
              <a:gd name="connsiteY13" fmla="*/ 264695 h 1010653"/>
              <a:gd name="connsiteX14" fmla="*/ 96253 w 541421"/>
              <a:gd name="connsiteY14" fmla="*/ 180474 h 1010653"/>
              <a:gd name="connsiteX15" fmla="*/ 72190 w 541421"/>
              <a:gd name="connsiteY15" fmla="*/ 144379 h 1010653"/>
              <a:gd name="connsiteX16" fmla="*/ 48126 w 541421"/>
              <a:gd name="connsiteY16" fmla="*/ 60158 h 1010653"/>
              <a:gd name="connsiteX17" fmla="*/ 24063 w 541421"/>
              <a:gd name="connsiteY17" fmla="*/ 24064 h 1010653"/>
              <a:gd name="connsiteX18" fmla="*/ 0 w 541421"/>
              <a:gd name="connsiteY18" fmla="*/ 0 h 10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421" h="1010653">
                <a:moveTo>
                  <a:pt x="541421" y="1010653"/>
                </a:moveTo>
                <a:lnTo>
                  <a:pt x="469232" y="902369"/>
                </a:lnTo>
                <a:cubicBezTo>
                  <a:pt x="455567" y="881872"/>
                  <a:pt x="424001" y="833074"/>
                  <a:pt x="409074" y="818148"/>
                </a:cubicBezTo>
                <a:cubicBezTo>
                  <a:pt x="398849" y="807923"/>
                  <a:pt x="385011" y="802106"/>
                  <a:pt x="372979" y="794085"/>
                </a:cubicBezTo>
                <a:cubicBezTo>
                  <a:pt x="368968" y="782053"/>
                  <a:pt x="366619" y="769334"/>
                  <a:pt x="360947" y="757990"/>
                </a:cubicBezTo>
                <a:cubicBezTo>
                  <a:pt x="354480" y="745056"/>
                  <a:pt x="341961" y="735435"/>
                  <a:pt x="336884" y="721895"/>
                </a:cubicBezTo>
                <a:cubicBezTo>
                  <a:pt x="329704" y="702747"/>
                  <a:pt x="329813" y="681576"/>
                  <a:pt x="324853" y="661737"/>
                </a:cubicBezTo>
                <a:cubicBezTo>
                  <a:pt x="321777" y="649433"/>
                  <a:pt x="315897" y="637947"/>
                  <a:pt x="312821" y="625643"/>
                </a:cubicBezTo>
                <a:cubicBezTo>
                  <a:pt x="307861" y="605804"/>
                  <a:pt x="305750" y="585324"/>
                  <a:pt x="300790" y="565485"/>
                </a:cubicBezTo>
                <a:cubicBezTo>
                  <a:pt x="285853" y="505735"/>
                  <a:pt x="290517" y="550123"/>
                  <a:pt x="264695" y="481264"/>
                </a:cubicBezTo>
                <a:cubicBezTo>
                  <a:pt x="235610" y="403704"/>
                  <a:pt x="277656" y="458130"/>
                  <a:pt x="216569" y="397043"/>
                </a:cubicBezTo>
                <a:cubicBezTo>
                  <a:pt x="208643" y="373266"/>
                  <a:pt x="201676" y="341815"/>
                  <a:pt x="180474" y="324853"/>
                </a:cubicBezTo>
                <a:cubicBezTo>
                  <a:pt x="170571" y="316930"/>
                  <a:pt x="156411" y="316832"/>
                  <a:pt x="144379" y="312822"/>
                </a:cubicBezTo>
                <a:cubicBezTo>
                  <a:pt x="136358" y="296780"/>
                  <a:pt x="126614" y="281489"/>
                  <a:pt x="120316" y="264695"/>
                </a:cubicBezTo>
                <a:cubicBezTo>
                  <a:pt x="108755" y="233867"/>
                  <a:pt x="110792" y="209553"/>
                  <a:pt x="96253" y="180474"/>
                </a:cubicBezTo>
                <a:cubicBezTo>
                  <a:pt x="89786" y="167540"/>
                  <a:pt x="80211" y="156411"/>
                  <a:pt x="72190" y="144379"/>
                </a:cubicBezTo>
                <a:cubicBezTo>
                  <a:pt x="68335" y="128959"/>
                  <a:pt x="56756" y="77419"/>
                  <a:pt x="48126" y="60158"/>
                </a:cubicBezTo>
                <a:cubicBezTo>
                  <a:pt x="41659" y="47225"/>
                  <a:pt x="33096" y="35355"/>
                  <a:pt x="24063" y="24064"/>
                </a:cubicBezTo>
                <a:cubicBezTo>
                  <a:pt x="16977" y="15206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670941" y="4090737"/>
            <a:ext cx="553521" cy="830179"/>
          </a:xfrm>
          <a:custGeom>
            <a:avLst/>
            <a:gdLst>
              <a:gd name="connsiteX0" fmla="*/ 541490 w 541490"/>
              <a:gd name="connsiteY0" fmla="*/ 0 h 757990"/>
              <a:gd name="connsiteX1" fmla="*/ 481332 w 541490"/>
              <a:gd name="connsiteY1" fmla="*/ 96253 h 757990"/>
              <a:gd name="connsiteX2" fmla="*/ 421174 w 541490"/>
              <a:gd name="connsiteY2" fmla="*/ 192506 h 757990"/>
              <a:gd name="connsiteX3" fmla="*/ 385079 w 541490"/>
              <a:gd name="connsiteY3" fmla="*/ 216569 h 757990"/>
              <a:gd name="connsiteX4" fmla="*/ 324921 w 541490"/>
              <a:gd name="connsiteY4" fmla="*/ 288758 h 757990"/>
              <a:gd name="connsiteX5" fmla="*/ 288826 w 541490"/>
              <a:gd name="connsiteY5" fmla="*/ 312821 h 757990"/>
              <a:gd name="connsiteX6" fmla="*/ 240700 w 541490"/>
              <a:gd name="connsiteY6" fmla="*/ 385011 h 757990"/>
              <a:gd name="connsiteX7" fmla="*/ 192574 w 541490"/>
              <a:gd name="connsiteY7" fmla="*/ 457200 h 757990"/>
              <a:gd name="connsiteX8" fmla="*/ 156479 w 541490"/>
              <a:gd name="connsiteY8" fmla="*/ 505327 h 757990"/>
              <a:gd name="connsiteX9" fmla="*/ 144447 w 541490"/>
              <a:gd name="connsiteY9" fmla="*/ 541421 h 757990"/>
              <a:gd name="connsiteX10" fmla="*/ 84290 w 541490"/>
              <a:gd name="connsiteY10" fmla="*/ 613611 h 757990"/>
              <a:gd name="connsiteX11" fmla="*/ 72258 w 541490"/>
              <a:gd name="connsiteY11" fmla="*/ 649706 h 757990"/>
              <a:gd name="connsiteX12" fmla="*/ 48195 w 541490"/>
              <a:gd name="connsiteY12" fmla="*/ 685800 h 757990"/>
              <a:gd name="connsiteX13" fmla="*/ 36163 w 541490"/>
              <a:gd name="connsiteY13" fmla="*/ 721895 h 757990"/>
              <a:gd name="connsiteX14" fmla="*/ 69 w 541490"/>
              <a:gd name="connsiteY14" fmla="*/ 757990 h 7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1490" h="757990">
                <a:moveTo>
                  <a:pt x="541490" y="0"/>
                </a:moveTo>
                <a:lnTo>
                  <a:pt x="481332" y="96253"/>
                </a:lnTo>
                <a:cubicBezTo>
                  <a:pt x="461279" y="128337"/>
                  <a:pt x="452655" y="171519"/>
                  <a:pt x="421174" y="192506"/>
                </a:cubicBezTo>
                <a:lnTo>
                  <a:pt x="385079" y="216569"/>
                </a:lnTo>
                <a:cubicBezTo>
                  <a:pt x="361419" y="252059"/>
                  <a:pt x="359660" y="259809"/>
                  <a:pt x="324921" y="288758"/>
                </a:cubicBezTo>
                <a:cubicBezTo>
                  <a:pt x="313812" y="298015"/>
                  <a:pt x="300858" y="304800"/>
                  <a:pt x="288826" y="312821"/>
                </a:cubicBezTo>
                <a:cubicBezTo>
                  <a:pt x="265817" y="381851"/>
                  <a:pt x="293273" y="317418"/>
                  <a:pt x="240700" y="385011"/>
                </a:cubicBezTo>
                <a:cubicBezTo>
                  <a:pt x="222945" y="407839"/>
                  <a:pt x="209159" y="433508"/>
                  <a:pt x="192574" y="457200"/>
                </a:cubicBezTo>
                <a:cubicBezTo>
                  <a:pt x="181074" y="473628"/>
                  <a:pt x="168511" y="489285"/>
                  <a:pt x="156479" y="505327"/>
                </a:cubicBezTo>
                <a:cubicBezTo>
                  <a:pt x="152468" y="517358"/>
                  <a:pt x="151482" y="530869"/>
                  <a:pt x="144447" y="541421"/>
                </a:cubicBezTo>
                <a:cubicBezTo>
                  <a:pt x="91231" y="621245"/>
                  <a:pt x="123653" y="534885"/>
                  <a:pt x="84290" y="613611"/>
                </a:cubicBezTo>
                <a:cubicBezTo>
                  <a:pt x="78618" y="624955"/>
                  <a:pt x="77930" y="638362"/>
                  <a:pt x="72258" y="649706"/>
                </a:cubicBezTo>
                <a:cubicBezTo>
                  <a:pt x="65791" y="662639"/>
                  <a:pt x="54662" y="672867"/>
                  <a:pt x="48195" y="685800"/>
                </a:cubicBezTo>
                <a:cubicBezTo>
                  <a:pt x="42523" y="697144"/>
                  <a:pt x="44086" y="711992"/>
                  <a:pt x="36163" y="721895"/>
                </a:cubicBezTo>
                <a:cubicBezTo>
                  <a:pt x="-3268" y="771184"/>
                  <a:pt x="69" y="725118"/>
                  <a:pt x="69" y="7579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331368" y="4475747"/>
            <a:ext cx="132348" cy="336885"/>
          </a:xfrm>
          <a:custGeom>
            <a:avLst/>
            <a:gdLst>
              <a:gd name="connsiteX0" fmla="*/ 0 w 132348"/>
              <a:gd name="connsiteY0" fmla="*/ 0 h 336885"/>
              <a:gd name="connsiteX1" fmla="*/ 36095 w 132348"/>
              <a:gd name="connsiteY1" fmla="*/ 96253 h 336885"/>
              <a:gd name="connsiteX2" fmla="*/ 48127 w 132348"/>
              <a:gd name="connsiteY2" fmla="*/ 144379 h 336885"/>
              <a:gd name="connsiteX3" fmla="*/ 72190 w 132348"/>
              <a:gd name="connsiteY3" fmla="*/ 216569 h 336885"/>
              <a:gd name="connsiteX4" fmla="*/ 84221 w 132348"/>
              <a:gd name="connsiteY4" fmla="*/ 252664 h 336885"/>
              <a:gd name="connsiteX5" fmla="*/ 108285 w 132348"/>
              <a:gd name="connsiteY5" fmla="*/ 276727 h 336885"/>
              <a:gd name="connsiteX6" fmla="*/ 132348 w 132348"/>
              <a:gd name="connsiteY6" fmla="*/ 336885 h 33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48" h="336885">
                <a:moveTo>
                  <a:pt x="0" y="0"/>
                </a:moveTo>
                <a:cubicBezTo>
                  <a:pt x="30516" y="152573"/>
                  <a:pt x="-10376" y="-12178"/>
                  <a:pt x="36095" y="96253"/>
                </a:cubicBezTo>
                <a:cubicBezTo>
                  <a:pt x="42609" y="111452"/>
                  <a:pt x="43375" y="128541"/>
                  <a:pt x="48127" y="144379"/>
                </a:cubicBezTo>
                <a:cubicBezTo>
                  <a:pt x="55416" y="168674"/>
                  <a:pt x="64169" y="192506"/>
                  <a:pt x="72190" y="216569"/>
                </a:cubicBezTo>
                <a:cubicBezTo>
                  <a:pt x="76200" y="228601"/>
                  <a:pt x="75253" y="243696"/>
                  <a:pt x="84221" y="252664"/>
                </a:cubicBezTo>
                <a:lnTo>
                  <a:pt x="108285" y="276727"/>
                </a:lnTo>
                <a:cubicBezTo>
                  <a:pt x="123152" y="321329"/>
                  <a:pt x="114644" y="301478"/>
                  <a:pt x="132348" y="33688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24462" y="2129589"/>
            <a:ext cx="63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1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2159" y="3088988"/>
            <a:ext cx="63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4539" y="4336141"/>
            <a:ext cx="63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0439" y="3921051"/>
            <a:ext cx="63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73263" y="490359"/>
            <a:ext cx="3019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DUODENUM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	SUPERIOR (L1)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2	DESCENDING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3	INFERIOR (L3)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4	ASCENDING</a:t>
            </a:r>
            <a:endParaRPr lang="en-US" dirty="0"/>
          </a:p>
        </p:txBody>
      </p:sp>
      <p:sp>
        <p:nvSpPr>
          <p:cNvPr id="24" name="Explosion 2 23"/>
          <p:cNvSpPr/>
          <p:nvPr/>
        </p:nvSpPr>
        <p:spPr>
          <a:xfrm>
            <a:off x="2897000" y="1924020"/>
            <a:ext cx="348951" cy="32106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2 24"/>
          <p:cNvSpPr/>
          <p:nvPr/>
        </p:nvSpPr>
        <p:spPr>
          <a:xfrm>
            <a:off x="2681311" y="1541431"/>
            <a:ext cx="892065" cy="86258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xplosion 2 25"/>
          <p:cNvSpPr/>
          <p:nvPr/>
        </p:nvSpPr>
        <p:spPr>
          <a:xfrm>
            <a:off x="2185198" y="959501"/>
            <a:ext cx="1687378" cy="1918730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20509" y="841311"/>
            <a:ext cx="3573379" cy="3224463"/>
          </a:xfrm>
          <a:custGeom>
            <a:avLst/>
            <a:gdLst>
              <a:gd name="connsiteX0" fmla="*/ 2286000 w 3573379"/>
              <a:gd name="connsiteY0" fmla="*/ 84221 h 3224463"/>
              <a:gd name="connsiteX1" fmla="*/ 2177716 w 3573379"/>
              <a:gd name="connsiteY1" fmla="*/ 108284 h 3224463"/>
              <a:gd name="connsiteX2" fmla="*/ 2093495 w 3573379"/>
              <a:gd name="connsiteY2" fmla="*/ 168442 h 3224463"/>
              <a:gd name="connsiteX3" fmla="*/ 1973179 w 3573379"/>
              <a:gd name="connsiteY3" fmla="*/ 216568 h 3224463"/>
              <a:gd name="connsiteX4" fmla="*/ 1937084 w 3573379"/>
              <a:gd name="connsiteY4" fmla="*/ 252663 h 3224463"/>
              <a:gd name="connsiteX5" fmla="*/ 1864895 w 3573379"/>
              <a:gd name="connsiteY5" fmla="*/ 300789 h 3224463"/>
              <a:gd name="connsiteX6" fmla="*/ 1804737 w 3573379"/>
              <a:gd name="connsiteY6" fmla="*/ 397042 h 3224463"/>
              <a:gd name="connsiteX7" fmla="*/ 1744579 w 3573379"/>
              <a:gd name="connsiteY7" fmla="*/ 481263 h 3224463"/>
              <a:gd name="connsiteX8" fmla="*/ 1708484 w 3573379"/>
              <a:gd name="connsiteY8" fmla="*/ 541421 h 3224463"/>
              <a:gd name="connsiteX9" fmla="*/ 1696453 w 3573379"/>
              <a:gd name="connsiteY9" fmla="*/ 577515 h 3224463"/>
              <a:gd name="connsiteX10" fmla="*/ 1672390 w 3573379"/>
              <a:gd name="connsiteY10" fmla="*/ 625642 h 3224463"/>
              <a:gd name="connsiteX11" fmla="*/ 1612232 w 3573379"/>
              <a:gd name="connsiteY11" fmla="*/ 733926 h 3224463"/>
              <a:gd name="connsiteX12" fmla="*/ 1600200 w 3573379"/>
              <a:gd name="connsiteY12" fmla="*/ 770021 h 3224463"/>
              <a:gd name="connsiteX13" fmla="*/ 1576137 w 3573379"/>
              <a:gd name="connsiteY13" fmla="*/ 806115 h 3224463"/>
              <a:gd name="connsiteX14" fmla="*/ 1540042 w 3573379"/>
              <a:gd name="connsiteY14" fmla="*/ 878305 h 3224463"/>
              <a:gd name="connsiteX15" fmla="*/ 1528011 w 3573379"/>
              <a:gd name="connsiteY15" fmla="*/ 914400 h 3224463"/>
              <a:gd name="connsiteX16" fmla="*/ 1503948 w 3573379"/>
              <a:gd name="connsiteY16" fmla="*/ 950494 h 3224463"/>
              <a:gd name="connsiteX17" fmla="*/ 1491916 w 3573379"/>
              <a:gd name="connsiteY17" fmla="*/ 1058779 h 3224463"/>
              <a:gd name="connsiteX18" fmla="*/ 1479884 w 3573379"/>
              <a:gd name="connsiteY18" fmla="*/ 1094873 h 3224463"/>
              <a:gd name="connsiteX19" fmla="*/ 1395663 w 3573379"/>
              <a:gd name="connsiteY19" fmla="*/ 1118937 h 3224463"/>
              <a:gd name="connsiteX20" fmla="*/ 1347537 w 3573379"/>
              <a:gd name="connsiteY20" fmla="*/ 1155031 h 3224463"/>
              <a:gd name="connsiteX21" fmla="*/ 1227221 w 3573379"/>
              <a:gd name="connsiteY21" fmla="*/ 1179094 h 3224463"/>
              <a:gd name="connsiteX22" fmla="*/ 878305 w 3573379"/>
              <a:gd name="connsiteY22" fmla="*/ 1191126 h 3224463"/>
              <a:gd name="connsiteX23" fmla="*/ 673769 w 3573379"/>
              <a:gd name="connsiteY23" fmla="*/ 1215189 h 3224463"/>
              <a:gd name="connsiteX24" fmla="*/ 493295 w 3573379"/>
              <a:gd name="connsiteY24" fmla="*/ 1203158 h 3224463"/>
              <a:gd name="connsiteX25" fmla="*/ 264695 w 3573379"/>
              <a:gd name="connsiteY25" fmla="*/ 1215189 h 3224463"/>
              <a:gd name="connsiteX26" fmla="*/ 228600 w 3573379"/>
              <a:gd name="connsiteY26" fmla="*/ 1287379 h 3224463"/>
              <a:gd name="connsiteX27" fmla="*/ 192505 w 3573379"/>
              <a:gd name="connsiteY27" fmla="*/ 1299410 h 3224463"/>
              <a:gd name="connsiteX28" fmla="*/ 144379 w 3573379"/>
              <a:gd name="connsiteY28" fmla="*/ 1263315 h 3224463"/>
              <a:gd name="connsiteX29" fmla="*/ 108284 w 3573379"/>
              <a:gd name="connsiteY29" fmla="*/ 1251284 h 3224463"/>
              <a:gd name="connsiteX30" fmla="*/ 72190 w 3573379"/>
              <a:gd name="connsiteY30" fmla="*/ 1383631 h 3224463"/>
              <a:gd name="connsiteX31" fmla="*/ 48126 w 3573379"/>
              <a:gd name="connsiteY31" fmla="*/ 1419726 h 3224463"/>
              <a:gd name="connsiteX32" fmla="*/ 24063 w 3573379"/>
              <a:gd name="connsiteY32" fmla="*/ 1528010 h 3224463"/>
              <a:gd name="connsiteX33" fmla="*/ 0 w 3573379"/>
              <a:gd name="connsiteY33" fmla="*/ 1684421 h 3224463"/>
              <a:gd name="connsiteX34" fmla="*/ 12032 w 3573379"/>
              <a:gd name="connsiteY34" fmla="*/ 2141621 h 3224463"/>
              <a:gd name="connsiteX35" fmla="*/ 36095 w 3573379"/>
              <a:gd name="connsiteY35" fmla="*/ 2310063 h 3224463"/>
              <a:gd name="connsiteX36" fmla="*/ 48126 w 3573379"/>
              <a:gd name="connsiteY36" fmla="*/ 2418347 h 3224463"/>
              <a:gd name="connsiteX37" fmla="*/ 60158 w 3573379"/>
              <a:gd name="connsiteY37" fmla="*/ 2454442 h 3224463"/>
              <a:gd name="connsiteX38" fmla="*/ 72190 w 3573379"/>
              <a:gd name="connsiteY38" fmla="*/ 2526631 h 3224463"/>
              <a:gd name="connsiteX39" fmla="*/ 108284 w 3573379"/>
              <a:gd name="connsiteY39" fmla="*/ 2538663 h 3224463"/>
              <a:gd name="connsiteX40" fmla="*/ 132348 w 3573379"/>
              <a:gd name="connsiteY40" fmla="*/ 2562726 h 3224463"/>
              <a:gd name="connsiteX41" fmla="*/ 156411 w 3573379"/>
              <a:gd name="connsiteY41" fmla="*/ 2598821 h 3224463"/>
              <a:gd name="connsiteX42" fmla="*/ 216569 w 3573379"/>
              <a:gd name="connsiteY42" fmla="*/ 2646947 h 3224463"/>
              <a:gd name="connsiteX43" fmla="*/ 276726 w 3573379"/>
              <a:gd name="connsiteY43" fmla="*/ 2695073 h 3224463"/>
              <a:gd name="connsiteX44" fmla="*/ 300790 w 3573379"/>
              <a:gd name="connsiteY44" fmla="*/ 2743200 h 3224463"/>
              <a:gd name="connsiteX45" fmla="*/ 372979 w 3573379"/>
              <a:gd name="connsiteY45" fmla="*/ 2803358 h 3224463"/>
              <a:gd name="connsiteX46" fmla="*/ 409074 w 3573379"/>
              <a:gd name="connsiteY46" fmla="*/ 2839452 h 3224463"/>
              <a:gd name="connsiteX47" fmla="*/ 445169 w 3573379"/>
              <a:gd name="connsiteY47" fmla="*/ 2851484 h 3224463"/>
              <a:gd name="connsiteX48" fmla="*/ 481263 w 3573379"/>
              <a:gd name="connsiteY48" fmla="*/ 2875547 h 3224463"/>
              <a:gd name="connsiteX49" fmla="*/ 529390 w 3573379"/>
              <a:gd name="connsiteY49" fmla="*/ 2899610 h 3224463"/>
              <a:gd name="connsiteX50" fmla="*/ 601579 w 3573379"/>
              <a:gd name="connsiteY50" fmla="*/ 2947737 h 3224463"/>
              <a:gd name="connsiteX51" fmla="*/ 721895 w 3573379"/>
              <a:gd name="connsiteY51" fmla="*/ 3007894 h 3224463"/>
              <a:gd name="connsiteX52" fmla="*/ 770021 w 3573379"/>
              <a:gd name="connsiteY52" fmla="*/ 3031958 h 3224463"/>
              <a:gd name="connsiteX53" fmla="*/ 818148 w 3573379"/>
              <a:gd name="connsiteY53" fmla="*/ 3068052 h 3224463"/>
              <a:gd name="connsiteX54" fmla="*/ 878305 w 3573379"/>
              <a:gd name="connsiteY54" fmla="*/ 3092115 h 3224463"/>
              <a:gd name="connsiteX55" fmla="*/ 926432 w 3573379"/>
              <a:gd name="connsiteY55" fmla="*/ 3116179 h 3224463"/>
              <a:gd name="connsiteX56" fmla="*/ 962526 w 3573379"/>
              <a:gd name="connsiteY56" fmla="*/ 3140242 h 3224463"/>
              <a:gd name="connsiteX57" fmla="*/ 1022684 w 3573379"/>
              <a:gd name="connsiteY57" fmla="*/ 3152273 h 3224463"/>
              <a:gd name="connsiteX58" fmla="*/ 1191126 w 3573379"/>
              <a:gd name="connsiteY58" fmla="*/ 3212431 h 3224463"/>
              <a:gd name="connsiteX59" fmla="*/ 1383632 w 3573379"/>
              <a:gd name="connsiteY59" fmla="*/ 3224463 h 3224463"/>
              <a:gd name="connsiteX60" fmla="*/ 1720516 w 3573379"/>
              <a:gd name="connsiteY60" fmla="*/ 3212431 h 3224463"/>
              <a:gd name="connsiteX61" fmla="*/ 1792705 w 3573379"/>
              <a:gd name="connsiteY61" fmla="*/ 3188368 h 3224463"/>
              <a:gd name="connsiteX62" fmla="*/ 1876926 w 3573379"/>
              <a:gd name="connsiteY62" fmla="*/ 3152273 h 3224463"/>
              <a:gd name="connsiteX63" fmla="*/ 1925053 w 3573379"/>
              <a:gd name="connsiteY63" fmla="*/ 3140242 h 3224463"/>
              <a:gd name="connsiteX64" fmla="*/ 2141621 w 3573379"/>
              <a:gd name="connsiteY64" fmla="*/ 3080084 h 3224463"/>
              <a:gd name="connsiteX65" fmla="*/ 2213811 w 3573379"/>
              <a:gd name="connsiteY65" fmla="*/ 3043989 h 3224463"/>
              <a:gd name="connsiteX66" fmla="*/ 2273969 w 3573379"/>
              <a:gd name="connsiteY66" fmla="*/ 3019926 h 3224463"/>
              <a:gd name="connsiteX67" fmla="*/ 2394284 w 3573379"/>
              <a:gd name="connsiteY67" fmla="*/ 2971800 h 3224463"/>
              <a:gd name="connsiteX68" fmla="*/ 2418348 w 3573379"/>
              <a:gd name="connsiteY68" fmla="*/ 2947737 h 3224463"/>
              <a:gd name="connsiteX69" fmla="*/ 2454442 w 3573379"/>
              <a:gd name="connsiteY69" fmla="*/ 2935705 h 3224463"/>
              <a:gd name="connsiteX70" fmla="*/ 2514600 w 3573379"/>
              <a:gd name="connsiteY70" fmla="*/ 2899610 h 3224463"/>
              <a:gd name="connsiteX71" fmla="*/ 2562726 w 3573379"/>
              <a:gd name="connsiteY71" fmla="*/ 2875547 h 3224463"/>
              <a:gd name="connsiteX72" fmla="*/ 2586790 w 3573379"/>
              <a:gd name="connsiteY72" fmla="*/ 2851484 h 3224463"/>
              <a:gd name="connsiteX73" fmla="*/ 2658979 w 3573379"/>
              <a:gd name="connsiteY73" fmla="*/ 2803358 h 3224463"/>
              <a:gd name="connsiteX74" fmla="*/ 2695074 w 3573379"/>
              <a:gd name="connsiteY74" fmla="*/ 2779294 h 3224463"/>
              <a:gd name="connsiteX75" fmla="*/ 2731169 w 3573379"/>
              <a:gd name="connsiteY75" fmla="*/ 2767263 h 3224463"/>
              <a:gd name="connsiteX76" fmla="*/ 2803358 w 3573379"/>
              <a:gd name="connsiteY76" fmla="*/ 2707105 h 3224463"/>
              <a:gd name="connsiteX77" fmla="*/ 2887579 w 3573379"/>
              <a:gd name="connsiteY77" fmla="*/ 2634915 h 3224463"/>
              <a:gd name="connsiteX78" fmla="*/ 2935705 w 3573379"/>
              <a:gd name="connsiteY78" fmla="*/ 2598821 h 3224463"/>
              <a:gd name="connsiteX79" fmla="*/ 3056021 w 3573379"/>
              <a:gd name="connsiteY79" fmla="*/ 2478505 h 3224463"/>
              <a:gd name="connsiteX80" fmla="*/ 3092116 w 3573379"/>
              <a:gd name="connsiteY80" fmla="*/ 2442410 h 3224463"/>
              <a:gd name="connsiteX81" fmla="*/ 3128211 w 3573379"/>
              <a:gd name="connsiteY81" fmla="*/ 2406315 h 3224463"/>
              <a:gd name="connsiteX82" fmla="*/ 3260558 w 3573379"/>
              <a:gd name="connsiteY82" fmla="*/ 2237873 h 3224463"/>
              <a:gd name="connsiteX83" fmla="*/ 3284621 w 3573379"/>
              <a:gd name="connsiteY83" fmla="*/ 2201779 h 3224463"/>
              <a:gd name="connsiteX84" fmla="*/ 3344779 w 3573379"/>
              <a:gd name="connsiteY84" fmla="*/ 2153652 h 3224463"/>
              <a:gd name="connsiteX85" fmla="*/ 3368842 w 3573379"/>
              <a:gd name="connsiteY85" fmla="*/ 2081463 h 3224463"/>
              <a:gd name="connsiteX86" fmla="*/ 3392905 w 3573379"/>
              <a:gd name="connsiteY86" fmla="*/ 2045368 h 3224463"/>
              <a:gd name="connsiteX87" fmla="*/ 3465095 w 3573379"/>
              <a:gd name="connsiteY87" fmla="*/ 1913021 h 3224463"/>
              <a:gd name="connsiteX88" fmla="*/ 3489158 w 3573379"/>
              <a:gd name="connsiteY88" fmla="*/ 1840831 h 3224463"/>
              <a:gd name="connsiteX89" fmla="*/ 3501190 w 3573379"/>
              <a:gd name="connsiteY89" fmla="*/ 1768642 h 3224463"/>
              <a:gd name="connsiteX90" fmla="*/ 3537284 w 3573379"/>
              <a:gd name="connsiteY90" fmla="*/ 1744579 h 3224463"/>
              <a:gd name="connsiteX91" fmla="*/ 3549316 w 3573379"/>
              <a:gd name="connsiteY91" fmla="*/ 1636294 h 3224463"/>
              <a:gd name="connsiteX92" fmla="*/ 3561348 w 3573379"/>
              <a:gd name="connsiteY92" fmla="*/ 1564105 h 3224463"/>
              <a:gd name="connsiteX93" fmla="*/ 3573379 w 3573379"/>
              <a:gd name="connsiteY93" fmla="*/ 998621 h 3224463"/>
              <a:gd name="connsiteX94" fmla="*/ 3549316 w 3573379"/>
              <a:gd name="connsiteY94" fmla="*/ 577515 h 3224463"/>
              <a:gd name="connsiteX95" fmla="*/ 3537284 w 3573379"/>
              <a:gd name="connsiteY95" fmla="*/ 529389 h 3224463"/>
              <a:gd name="connsiteX96" fmla="*/ 3489158 w 3573379"/>
              <a:gd name="connsiteY96" fmla="*/ 457200 h 3224463"/>
              <a:gd name="connsiteX97" fmla="*/ 3465095 w 3573379"/>
              <a:gd name="connsiteY97" fmla="*/ 421105 h 3224463"/>
              <a:gd name="connsiteX98" fmla="*/ 3441032 w 3573379"/>
              <a:gd name="connsiteY98" fmla="*/ 385010 h 3224463"/>
              <a:gd name="connsiteX99" fmla="*/ 3368842 w 3573379"/>
              <a:gd name="connsiteY99" fmla="*/ 336884 h 3224463"/>
              <a:gd name="connsiteX100" fmla="*/ 3332748 w 3573379"/>
              <a:gd name="connsiteY100" fmla="*/ 312821 h 3224463"/>
              <a:gd name="connsiteX101" fmla="*/ 3248526 w 3573379"/>
              <a:gd name="connsiteY101" fmla="*/ 252663 h 3224463"/>
              <a:gd name="connsiteX102" fmla="*/ 3224463 w 3573379"/>
              <a:gd name="connsiteY102" fmla="*/ 216568 h 3224463"/>
              <a:gd name="connsiteX103" fmla="*/ 3188369 w 3573379"/>
              <a:gd name="connsiteY103" fmla="*/ 192505 h 3224463"/>
              <a:gd name="connsiteX104" fmla="*/ 3164305 w 3573379"/>
              <a:gd name="connsiteY104" fmla="*/ 144379 h 3224463"/>
              <a:gd name="connsiteX105" fmla="*/ 3140242 w 3573379"/>
              <a:gd name="connsiteY105" fmla="*/ 108284 h 3224463"/>
              <a:gd name="connsiteX106" fmla="*/ 3080084 w 3573379"/>
              <a:gd name="connsiteY106" fmla="*/ 48126 h 3224463"/>
              <a:gd name="connsiteX107" fmla="*/ 3019926 w 3573379"/>
              <a:gd name="connsiteY107" fmla="*/ 0 h 3224463"/>
              <a:gd name="connsiteX108" fmla="*/ 2370221 w 3573379"/>
              <a:gd name="connsiteY108" fmla="*/ 12031 h 3224463"/>
              <a:gd name="connsiteX109" fmla="*/ 2298032 w 3573379"/>
              <a:gd name="connsiteY109" fmla="*/ 60158 h 3224463"/>
              <a:gd name="connsiteX110" fmla="*/ 2261937 w 3573379"/>
              <a:gd name="connsiteY110" fmla="*/ 72189 h 3224463"/>
              <a:gd name="connsiteX111" fmla="*/ 2286000 w 3573379"/>
              <a:gd name="connsiteY111" fmla="*/ 84221 h 32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573379" h="3224463">
                <a:moveTo>
                  <a:pt x="2286000" y="84221"/>
                </a:moveTo>
                <a:cubicBezTo>
                  <a:pt x="2268324" y="87167"/>
                  <a:pt x="2202110" y="94345"/>
                  <a:pt x="2177716" y="108284"/>
                </a:cubicBezTo>
                <a:cubicBezTo>
                  <a:pt x="2162156" y="117176"/>
                  <a:pt x="2114449" y="159129"/>
                  <a:pt x="2093495" y="168442"/>
                </a:cubicBezTo>
                <a:cubicBezTo>
                  <a:pt x="2047086" y="189068"/>
                  <a:pt x="2013731" y="187602"/>
                  <a:pt x="1973179" y="216568"/>
                </a:cubicBezTo>
                <a:cubicBezTo>
                  <a:pt x="1959333" y="226458"/>
                  <a:pt x="1950515" y="242217"/>
                  <a:pt x="1937084" y="252663"/>
                </a:cubicBezTo>
                <a:cubicBezTo>
                  <a:pt x="1914256" y="270418"/>
                  <a:pt x="1864895" y="300789"/>
                  <a:pt x="1864895" y="300789"/>
                </a:cubicBezTo>
                <a:cubicBezTo>
                  <a:pt x="1844842" y="332873"/>
                  <a:pt x="1827438" y="366774"/>
                  <a:pt x="1804737" y="397042"/>
                </a:cubicBezTo>
                <a:cubicBezTo>
                  <a:pt x="1778259" y="432346"/>
                  <a:pt x="1766574" y="446071"/>
                  <a:pt x="1744579" y="481263"/>
                </a:cubicBezTo>
                <a:cubicBezTo>
                  <a:pt x="1732185" y="501094"/>
                  <a:pt x="1718942" y="520505"/>
                  <a:pt x="1708484" y="541421"/>
                </a:cubicBezTo>
                <a:cubicBezTo>
                  <a:pt x="1702812" y="552764"/>
                  <a:pt x="1701449" y="565858"/>
                  <a:pt x="1696453" y="577515"/>
                </a:cubicBezTo>
                <a:cubicBezTo>
                  <a:pt x="1689388" y="594001"/>
                  <a:pt x="1680893" y="609850"/>
                  <a:pt x="1672390" y="625642"/>
                </a:cubicBezTo>
                <a:cubicBezTo>
                  <a:pt x="1652814" y="661997"/>
                  <a:pt x="1630698" y="696994"/>
                  <a:pt x="1612232" y="733926"/>
                </a:cubicBezTo>
                <a:cubicBezTo>
                  <a:pt x="1606560" y="745270"/>
                  <a:pt x="1605872" y="758677"/>
                  <a:pt x="1600200" y="770021"/>
                </a:cubicBezTo>
                <a:cubicBezTo>
                  <a:pt x="1593733" y="782954"/>
                  <a:pt x="1582604" y="793182"/>
                  <a:pt x="1576137" y="806115"/>
                </a:cubicBezTo>
                <a:cubicBezTo>
                  <a:pt x="1526321" y="905745"/>
                  <a:pt x="1609006" y="774857"/>
                  <a:pt x="1540042" y="878305"/>
                </a:cubicBezTo>
                <a:cubicBezTo>
                  <a:pt x="1536032" y="890337"/>
                  <a:pt x="1533683" y="903056"/>
                  <a:pt x="1528011" y="914400"/>
                </a:cubicBezTo>
                <a:cubicBezTo>
                  <a:pt x="1521544" y="927333"/>
                  <a:pt x="1507455" y="936466"/>
                  <a:pt x="1503948" y="950494"/>
                </a:cubicBezTo>
                <a:cubicBezTo>
                  <a:pt x="1495140" y="985727"/>
                  <a:pt x="1497887" y="1022956"/>
                  <a:pt x="1491916" y="1058779"/>
                </a:cubicBezTo>
                <a:cubicBezTo>
                  <a:pt x="1489831" y="1071289"/>
                  <a:pt x="1490638" y="1088151"/>
                  <a:pt x="1479884" y="1094873"/>
                </a:cubicBezTo>
                <a:cubicBezTo>
                  <a:pt x="1455125" y="1110347"/>
                  <a:pt x="1423737" y="1110916"/>
                  <a:pt x="1395663" y="1118937"/>
                </a:cubicBezTo>
                <a:cubicBezTo>
                  <a:pt x="1379621" y="1130968"/>
                  <a:pt x="1364947" y="1145082"/>
                  <a:pt x="1347537" y="1155031"/>
                </a:cubicBezTo>
                <a:cubicBezTo>
                  <a:pt x="1320937" y="1170231"/>
                  <a:pt x="1242608" y="1178239"/>
                  <a:pt x="1227221" y="1179094"/>
                </a:cubicBezTo>
                <a:cubicBezTo>
                  <a:pt x="1111026" y="1185549"/>
                  <a:pt x="994610" y="1187115"/>
                  <a:pt x="878305" y="1191126"/>
                </a:cubicBezTo>
                <a:cubicBezTo>
                  <a:pt x="796271" y="1211635"/>
                  <a:pt x="793472" y="1215189"/>
                  <a:pt x="673769" y="1215189"/>
                </a:cubicBezTo>
                <a:cubicBezTo>
                  <a:pt x="613477" y="1215189"/>
                  <a:pt x="553453" y="1207168"/>
                  <a:pt x="493295" y="1203158"/>
                </a:cubicBezTo>
                <a:cubicBezTo>
                  <a:pt x="417095" y="1207168"/>
                  <a:pt x="339653" y="1200911"/>
                  <a:pt x="264695" y="1215189"/>
                </a:cubicBezTo>
                <a:cubicBezTo>
                  <a:pt x="237131" y="1220439"/>
                  <a:pt x="242105" y="1273874"/>
                  <a:pt x="228600" y="1287379"/>
                </a:cubicBezTo>
                <a:cubicBezTo>
                  <a:pt x="219632" y="1296347"/>
                  <a:pt x="204537" y="1295400"/>
                  <a:pt x="192505" y="1299410"/>
                </a:cubicBezTo>
                <a:cubicBezTo>
                  <a:pt x="122414" y="1346138"/>
                  <a:pt x="183264" y="1321641"/>
                  <a:pt x="144379" y="1263315"/>
                </a:cubicBezTo>
                <a:cubicBezTo>
                  <a:pt x="137344" y="1252763"/>
                  <a:pt x="120316" y="1255294"/>
                  <a:pt x="108284" y="1251284"/>
                </a:cubicBezTo>
                <a:cubicBezTo>
                  <a:pt x="97991" y="1302750"/>
                  <a:pt x="94394" y="1333673"/>
                  <a:pt x="72190" y="1383631"/>
                </a:cubicBezTo>
                <a:cubicBezTo>
                  <a:pt x="66317" y="1396845"/>
                  <a:pt x="56147" y="1407694"/>
                  <a:pt x="48126" y="1419726"/>
                </a:cubicBezTo>
                <a:cubicBezTo>
                  <a:pt x="39959" y="1452396"/>
                  <a:pt x="28426" y="1495287"/>
                  <a:pt x="24063" y="1528010"/>
                </a:cubicBezTo>
                <a:cubicBezTo>
                  <a:pt x="3384" y="1683103"/>
                  <a:pt x="27102" y="1603117"/>
                  <a:pt x="0" y="1684421"/>
                </a:cubicBezTo>
                <a:cubicBezTo>
                  <a:pt x="4011" y="1836821"/>
                  <a:pt x="5815" y="1989295"/>
                  <a:pt x="12032" y="2141621"/>
                </a:cubicBezTo>
                <a:cubicBezTo>
                  <a:pt x="16936" y="2261774"/>
                  <a:pt x="12424" y="2239051"/>
                  <a:pt x="36095" y="2310063"/>
                </a:cubicBezTo>
                <a:cubicBezTo>
                  <a:pt x="40105" y="2346158"/>
                  <a:pt x="42156" y="2382524"/>
                  <a:pt x="48126" y="2418347"/>
                </a:cubicBezTo>
                <a:cubicBezTo>
                  <a:pt x="50211" y="2430857"/>
                  <a:pt x="57407" y="2442062"/>
                  <a:pt x="60158" y="2454442"/>
                </a:cubicBezTo>
                <a:cubicBezTo>
                  <a:pt x="65450" y="2478256"/>
                  <a:pt x="60087" y="2505450"/>
                  <a:pt x="72190" y="2526631"/>
                </a:cubicBezTo>
                <a:cubicBezTo>
                  <a:pt x="78482" y="2537642"/>
                  <a:pt x="96253" y="2534652"/>
                  <a:pt x="108284" y="2538663"/>
                </a:cubicBezTo>
                <a:cubicBezTo>
                  <a:pt x="116305" y="2546684"/>
                  <a:pt x="125262" y="2553868"/>
                  <a:pt x="132348" y="2562726"/>
                </a:cubicBezTo>
                <a:cubicBezTo>
                  <a:pt x="141381" y="2574017"/>
                  <a:pt x="146186" y="2588596"/>
                  <a:pt x="156411" y="2598821"/>
                </a:cubicBezTo>
                <a:cubicBezTo>
                  <a:pt x="218944" y="2661355"/>
                  <a:pt x="168944" y="2587416"/>
                  <a:pt x="216569" y="2646947"/>
                </a:cubicBezTo>
                <a:cubicBezTo>
                  <a:pt x="256149" y="2696422"/>
                  <a:pt x="219474" y="2675990"/>
                  <a:pt x="276726" y="2695073"/>
                </a:cubicBezTo>
                <a:cubicBezTo>
                  <a:pt x="284747" y="2711115"/>
                  <a:pt x="290365" y="2728605"/>
                  <a:pt x="300790" y="2743200"/>
                </a:cubicBezTo>
                <a:cubicBezTo>
                  <a:pt x="331802" y="2786617"/>
                  <a:pt x="335736" y="2772322"/>
                  <a:pt x="372979" y="2803358"/>
                </a:cubicBezTo>
                <a:cubicBezTo>
                  <a:pt x="386050" y="2814251"/>
                  <a:pt x="394917" y="2830014"/>
                  <a:pt x="409074" y="2839452"/>
                </a:cubicBezTo>
                <a:cubicBezTo>
                  <a:pt x="419627" y="2846487"/>
                  <a:pt x="433825" y="2845812"/>
                  <a:pt x="445169" y="2851484"/>
                </a:cubicBezTo>
                <a:cubicBezTo>
                  <a:pt x="458102" y="2857951"/>
                  <a:pt x="468708" y="2868373"/>
                  <a:pt x="481263" y="2875547"/>
                </a:cubicBezTo>
                <a:cubicBezTo>
                  <a:pt x="496836" y="2884446"/>
                  <a:pt x="513348" y="2891589"/>
                  <a:pt x="529390" y="2899610"/>
                </a:cubicBezTo>
                <a:cubicBezTo>
                  <a:pt x="609488" y="2979711"/>
                  <a:pt x="523227" y="2904208"/>
                  <a:pt x="601579" y="2947737"/>
                </a:cubicBezTo>
                <a:cubicBezTo>
                  <a:pt x="718779" y="3012848"/>
                  <a:pt x="627843" y="2984382"/>
                  <a:pt x="721895" y="3007894"/>
                </a:cubicBezTo>
                <a:cubicBezTo>
                  <a:pt x="737937" y="3015915"/>
                  <a:pt x="754812" y="3022452"/>
                  <a:pt x="770021" y="3031958"/>
                </a:cubicBezTo>
                <a:cubicBezTo>
                  <a:pt x="787026" y="3042586"/>
                  <a:pt x="800619" y="3058314"/>
                  <a:pt x="818148" y="3068052"/>
                </a:cubicBezTo>
                <a:cubicBezTo>
                  <a:pt x="837027" y="3078540"/>
                  <a:pt x="858569" y="3083343"/>
                  <a:pt x="878305" y="3092115"/>
                </a:cubicBezTo>
                <a:cubicBezTo>
                  <a:pt x="894695" y="3099400"/>
                  <a:pt x="910859" y="3107280"/>
                  <a:pt x="926432" y="3116179"/>
                </a:cubicBezTo>
                <a:cubicBezTo>
                  <a:pt x="938987" y="3123353"/>
                  <a:pt x="948987" y="3135165"/>
                  <a:pt x="962526" y="3140242"/>
                </a:cubicBezTo>
                <a:cubicBezTo>
                  <a:pt x="981674" y="3147422"/>
                  <a:pt x="1002631" y="3148263"/>
                  <a:pt x="1022684" y="3152273"/>
                </a:cubicBezTo>
                <a:cubicBezTo>
                  <a:pt x="1040772" y="3159508"/>
                  <a:pt x="1146107" y="3207929"/>
                  <a:pt x="1191126" y="3212431"/>
                </a:cubicBezTo>
                <a:cubicBezTo>
                  <a:pt x="1255101" y="3218828"/>
                  <a:pt x="1319463" y="3220452"/>
                  <a:pt x="1383632" y="3224463"/>
                </a:cubicBezTo>
                <a:cubicBezTo>
                  <a:pt x="1495927" y="3220452"/>
                  <a:pt x="1608585" y="3222307"/>
                  <a:pt x="1720516" y="3212431"/>
                </a:cubicBezTo>
                <a:cubicBezTo>
                  <a:pt x="1745782" y="3210202"/>
                  <a:pt x="1768642" y="3196389"/>
                  <a:pt x="1792705" y="3188368"/>
                </a:cubicBezTo>
                <a:cubicBezTo>
                  <a:pt x="1971982" y="3128610"/>
                  <a:pt x="1639030" y="3241484"/>
                  <a:pt x="1876926" y="3152273"/>
                </a:cubicBezTo>
                <a:cubicBezTo>
                  <a:pt x="1892409" y="3146467"/>
                  <a:pt x="1909270" y="3145174"/>
                  <a:pt x="1925053" y="3140242"/>
                </a:cubicBezTo>
                <a:cubicBezTo>
                  <a:pt x="2116512" y="3080411"/>
                  <a:pt x="2007882" y="3102373"/>
                  <a:pt x="2141621" y="3080084"/>
                </a:cubicBezTo>
                <a:cubicBezTo>
                  <a:pt x="2232350" y="3049840"/>
                  <a:pt x="2120513" y="3090638"/>
                  <a:pt x="2213811" y="3043989"/>
                </a:cubicBezTo>
                <a:cubicBezTo>
                  <a:pt x="2233128" y="3034330"/>
                  <a:pt x="2253672" y="3027307"/>
                  <a:pt x="2273969" y="3019926"/>
                </a:cubicBezTo>
                <a:cubicBezTo>
                  <a:pt x="2317016" y="3004273"/>
                  <a:pt x="2356110" y="2997249"/>
                  <a:pt x="2394284" y="2971800"/>
                </a:cubicBezTo>
                <a:cubicBezTo>
                  <a:pt x="2403723" y="2965508"/>
                  <a:pt x="2408621" y="2953573"/>
                  <a:pt x="2418348" y="2947737"/>
                </a:cubicBezTo>
                <a:cubicBezTo>
                  <a:pt x="2429223" y="2941212"/>
                  <a:pt x="2443099" y="2941377"/>
                  <a:pt x="2454442" y="2935705"/>
                </a:cubicBezTo>
                <a:cubicBezTo>
                  <a:pt x="2475358" y="2925247"/>
                  <a:pt x="2494158" y="2910967"/>
                  <a:pt x="2514600" y="2899610"/>
                </a:cubicBezTo>
                <a:cubicBezTo>
                  <a:pt x="2530278" y="2890900"/>
                  <a:pt x="2547803" y="2885496"/>
                  <a:pt x="2562726" y="2875547"/>
                </a:cubicBezTo>
                <a:cubicBezTo>
                  <a:pt x="2572165" y="2869255"/>
                  <a:pt x="2577715" y="2858290"/>
                  <a:pt x="2586790" y="2851484"/>
                </a:cubicBezTo>
                <a:cubicBezTo>
                  <a:pt x="2609926" y="2834132"/>
                  <a:pt x="2634916" y="2819400"/>
                  <a:pt x="2658979" y="2803358"/>
                </a:cubicBezTo>
                <a:cubicBezTo>
                  <a:pt x="2671011" y="2795337"/>
                  <a:pt x="2681356" y="2783867"/>
                  <a:pt x="2695074" y="2779294"/>
                </a:cubicBezTo>
                <a:lnTo>
                  <a:pt x="2731169" y="2767263"/>
                </a:lnTo>
                <a:cubicBezTo>
                  <a:pt x="2798290" y="2722515"/>
                  <a:pt x="2737188" y="2766659"/>
                  <a:pt x="2803358" y="2707105"/>
                </a:cubicBezTo>
                <a:cubicBezTo>
                  <a:pt x="2830841" y="2682370"/>
                  <a:pt x="2858962" y="2658329"/>
                  <a:pt x="2887579" y="2634915"/>
                </a:cubicBezTo>
                <a:cubicBezTo>
                  <a:pt x="2903099" y="2622217"/>
                  <a:pt x="2921011" y="2612466"/>
                  <a:pt x="2935705" y="2598821"/>
                </a:cubicBezTo>
                <a:cubicBezTo>
                  <a:pt x="2977267" y="2560228"/>
                  <a:pt x="3015916" y="2518610"/>
                  <a:pt x="3056021" y="2478505"/>
                </a:cubicBezTo>
                <a:lnTo>
                  <a:pt x="3092116" y="2442410"/>
                </a:lnTo>
                <a:cubicBezTo>
                  <a:pt x="3104148" y="2430378"/>
                  <a:pt x="3120602" y="2421534"/>
                  <a:pt x="3128211" y="2406315"/>
                </a:cubicBezTo>
                <a:cubicBezTo>
                  <a:pt x="3179859" y="2303019"/>
                  <a:pt x="3129882" y="2392308"/>
                  <a:pt x="3260558" y="2237873"/>
                </a:cubicBezTo>
                <a:cubicBezTo>
                  <a:pt x="3269898" y="2226834"/>
                  <a:pt x="3275588" y="2213070"/>
                  <a:pt x="3284621" y="2201779"/>
                </a:cubicBezTo>
                <a:cubicBezTo>
                  <a:pt x="3304216" y="2177285"/>
                  <a:pt x="3317974" y="2171521"/>
                  <a:pt x="3344779" y="2153652"/>
                </a:cubicBezTo>
                <a:cubicBezTo>
                  <a:pt x="3352800" y="2129589"/>
                  <a:pt x="3358540" y="2104642"/>
                  <a:pt x="3368842" y="2081463"/>
                </a:cubicBezTo>
                <a:cubicBezTo>
                  <a:pt x="3374715" y="2068249"/>
                  <a:pt x="3385465" y="2057768"/>
                  <a:pt x="3392905" y="2045368"/>
                </a:cubicBezTo>
                <a:cubicBezTo>
                  <a:pt x="3402560" y="2029277"/>
                  <a:pt x="3452848" y="1943638"/>
                  <a:pt x="3465095" y="1913021"/>
                </a:cubicBezTo>
                <a:cubicBezTo>
                  <a:pt x="3474515" y="1889470"/>
                  <a:pt x="3484988" y="1865851"/>
                  <a:pt x="3489158" y="1840831"/>
                </a:cubicBezTo>
                <a:cubicBezTo>
                  <a:pt x="3493169" y="1816768"/>
                  <a:pt x="3490280" y="1790462"/>
                  <a:pt x="3501190" y="1768642"/>
                </a:cubicBezTo>
                <a:cubicBezTo>
                  <a:pt x="3507657" y="1755709"/>
                  <a:pt x="3525253" y="1752600"/>
                  <a:pt x="3537284" y="1744579"/>
                </a:cubicBezTo>
                <a:cubicBezTo>
                  <a:pt x="3541295" y="1708484"/>
                  <a:pt x="3544516" y="1672293"/>
                  <a:pt x="3549316" y="1636294"/>
                </a:cubicBezTo>
                <a:cubicBezTo>
                  <a:pt x="3552540" y="1612113"/>
                  <a:pt x="3560428" y="1588483"/>
                  <a:pt x="3561348" y="1564105"/>
                </a:cubicBezTo>
                <a:cubicBezTo>
                  <a:pt x="3568458" y="1375702"/>
                  <a:pt x="3569369" y="1187116"/>
                  <a:pt x="3573379" y="998621"/>
                </a:cubicBezTo>
                <a:cubicBezTo>
                  <a:pt x="3565358" y="858252"/>
                  <a:pt x="3560099" y="717699"/>
                  <a:pt x="3549316" y="577515"/>
                </a:cubicBezTo>
                <a:cubicBezTo>
                  <a:pt x="3548048" y="561028"/>
                  <a:pt x="3544679" y="544179"/>
                  <a:pt x="3537284" y="529389"/>
                </a:cubicBezTo>
                <a:cubicBezTo>
                  <a:pt x="3524350" y="503522"/>
                  <a:pt x="3505200" y="481263"/>
                  <a:pt x="3489158" y="457200"/>
                </a:cubicBezTo>
                <a:lnTo>
                  <a:pt x="3465095" y="421105"/>
                </a:lnTo>
                <a:cubicBezTo>
                  <a:pt x="3457074" y="409073"/>
                  <a:pt x="3453064" y="393031"/>
                  <a:pt x="3441032" y="385010"/>
                </a:cubicBezTo>
                <a:lnTo>
                  <a:pt x="3368842" y="336884"/>
                </a:lnTo>
                <a:cubicBezTo>
                  <a:pt x="3356811" y="328863"/>
                  <a:pt x="3342973" y="323046"/>
                  <a:pt x="3332748" y="312821"/>
                </a:cubicBezTo>
                <a:cubicBezTo>
                  <a:pt x="3275653" y="255726"/>
                  <a:pt x="3306144" y="271868"/>
                  <a:pt x="3248526" y="252663"/>
                </a:cubicBezTo>
                <a:cubicBezTo>
                  <a:pt x="3240505" y="240631"/>
                  <a:pt x="3234688" y="226793"/>
                  <a:pt x="3224463" y="216568"/>
                </a:cubicBezTo>
                <a:cubicBezTo>
                  <a:pt x="3214238" y="206343"/>
                  <a:pt x="3197626" y="203613"/>
                  <a:pt x="3188369" y="192505"/>
                </a:cubicBezTo>
                <a:cubicBezTo>
                  <a:pt x="3176887" y="178726"/>
                  <a:pt x="3173204" y="159951"/>
                  <a:pt x="3164305" y="144379"/>
                </a:cubicBezTo>
                <a:cubicBezTo>
                  <a:pt x="3157131" y="131824"/>
                  <a:pt x="3149764" y="119166"/>
                  <a:pt x="3140242" y="108284"/>
                </a:cubicBezTo>
                <a:cubicBezTo>
                  <a:pt x="3121568" y="86942"/>
                  <a:pt x="3103680" y="63857"/>
                  <a:pt x="3080084" y="48126"/>
                </a:cubicBezTo>
                <a:cubicBezTo>
                  <a:pt x="3034552" y="17771"/>
                  <a:pt x="3054215" y="34287"/>
                  <a:pt x="3019926" y="0"/>
                </a:cubicBezTo>
                <a:lnTo>
                  <a:pt x="2370221" y="12031"/>
                </a:lnTo>
                <a:cubicBezTo>
                  <a:pt x="2341401" y="14433"/>
                  <a:pt x="2325468" y="51013"/>
                  <a:pt x="2298032" y="60158"/>
                </a:cubicBezTo>
                <a:lnTo>
                  <a:pt x="2261937" y="72189"/>
                </a:lnTo>
                <a:lnTo>
                  <a:pt x="2286000" y="84221"/>
                </a:lnTo>
                <a:close/>
              </a:path>
            </a:pathLst>
          </a:custGeom>
          <a:solidFill>
            <a:srgbClr val="AE5E61">
              <a:alpha val="8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70987" y="-41006"/>
            <a:ext cx="4517206" cy="2897213"/>
          </a:xfrm>
          <a:custGeom>
            <a:avLst/>
            <a:gdLst>
              <a:gd name="connsiteX0" fmla="*/ 4515839 w 4517206"/>
              <a:gd name="connsiteY0" fmla="*/ 262297 h 2897213"/>
              <a:gd name="connsiteX1" fmla="*/ 4503807 w 4517206"/>
              <a:gd name="connsiteY1" fmla="*/ 587150 h 2897213"/>
              <a:gd name="connsiteX2" fmla="*/ 4443650 w 4517206"/>
              <a:gd name="connsiteY2" fmla="*/ 659339 h 2897213"/>
              <a:gd name="connsiteX3" fmla="*/ 4263176 w 4517206"/>
              <a:gd name="connsiteY3" fmla="*/ 936066 h 2897213"/>
              <a:gd name="connsiteX4" fmla="*/ 4190986 w 4517206"/>
              <a:gd name="connsiteY4" fmla="*/ 996224 h 2897213"/>
              <a:gd name="connsiteX5" fmla="*/ 4130829 w 4517206"/>
              <a:gd name="connsiteY5" fmla="*/ 1008255 h 2897213"/>
              <a:gd name="connsiteX6" fmla="*/ 4010513 w 4517206"/>
              <a:gd name="connsiteY6" fmla="*/ 1080445 h 2897213"/>
              <a:gd name="connsiteX7" fmla="*/ 3962386 w 4517206"/>
              <a:gd name="connsiteY7" fmla="*/ 1116539 h 2897213"/>
              <a:gd name="connsiteX8" fmla="*/ 3842071 w 4517206"/>
              <a:gd name="connsiteY8" fmla="*/ 1140603 h 2897213"/>
              <a:gd name="connsiteX9" fmla="*/ 3709723 w 4517206"/>
              <a:gd name="connsiteY9" fmla="*/ 1224824 h 2897213"/>
              <a:gd name="connsiteX10" fmla="*/ 3661597 w 4517206"/>
              <a:gd name="connsiteY10" fmla="*/ 1260918 h 2897213"/>
              <a:gd name="connsiteX11" fmla="*/ 3637534 w 4517206"/>
              <a:gd name="connsiteY11" fmla="*/ 1284982 h 2897213"/>
              <a:gd name="connsiteX12" fmla="*/ 3553313 w 4517206"/>
              <a:gd name="connsiteY12" fmla="*/ 1333108 h 2897213"/>
              <a:gd name="connsiteX13" fmla="*/ 3505186 w 4517206"/>
              <a:gd name="connsiteY13" fmla="*/ 1369203 h 2897213"/>
              <a:gd name="connsiteX14" fmla="*/ 3445029 w 4517206"/>
              <a:gd name="connsiteY14" fmla="*/ 1429361 h 2897213"/>
              <a:gd name="connsiteX15" fmla="*/ 3420965 w 4517206"/>
              <a:gd name="connsiteY15" fmla="*/ 1465455 h 2897213"/>
              <a:gd name="connsiteX16" fmla="*/ 3372839 w 4517206"/>
              <a:gd name="connsiteY16" fmla="*/ 1477487 h 2897213"/>
              <a:gd name="connsiteX17" fmla="*/ 3336744 w 4517206"/>
              <a:gd name="connsiteY17" fmla="*/ 1501550 h 2897213"/>
              <a:gd name="connsiteX18" fmla="*/ 3240492 w 4517206"/>
              <a:gd name="connsiteY18" fmla="*/ 1525613 h 2897213"/>
              <a:gd name="connsiteX19" fmla="*/ 3180334 w 4517206"/>
              <a:gd name="connsiteY19" fmla="*/ 1597803 h 2897213"/>
              <a:gd name="connsiteX20" fmla="*/ 3096113 w 4517206"/>
              <a:gd name="connsiteY20" fmla="*/ 1633897 h 2897213"/>
              <a:gd name="connsiteX21" fmla="*/ 3072050 w 4517206"/>
              <a:gd name="connsiteY21" fmla="*/ 1657961 h 2897213"/>
              <a:gd name="connsiteX22" fmla="*/ 2987829 w 4517206"/>
              <a:gd name="connsiteY22" fmla="*/ 1706087 h 2897213"/>
              <a:gd name="connsiteX23" fmla="*/ 2927671 w 4517206"/>
              <a:gd name="connsiteY23" fmla="*/ 1730150 h 2897213"/>
              <a:gd name="connsiteX24" fmla="*/ 2855481 w 4517206"/>
              <a:gd name="connsiteY24" fmla="*/ 1754213 h 2897213"/>
              <a:gd name="connsiteX25" fmla="*/ 2759229 w 4517206"/>
              <a:gd name="connsiteY25" fmla="*/ 1790308 h 2897213"/>
              <a:gd name="connsiteX26" fmla="*/ 2687039 w 4517206"/>
              <a:gd name="connsiteY26" fmla="*/ 1838434 h 2897213"/>
              <a:gd name="connsiteX27" fmla="*/ 2590786 w 4517206"/>
              <a:gd name="connsiteY27" fmla="*/ 1862497 h 2897213"/>
              <a:gd name="connsiteX28" fmla="*/ 2434376 w 4517206"/>
              <a:gd name="connsiteY28" fmla="*/ 1970782 h 2897213"/>
              <a:gd name="connsiteX29" fmla="*/ 2350155 w 4517206"/>
              <a:gd name="connsiteY29" fmla="*/ 2006876 h 2897213"/>
              <a:gd name="connsiteX30" fmla="*/ 2302029 w 4517206"/>
              <a:gd name="connsiteY30" fmla="*/ 2030939 h 2897213"/>
              <a:gd name="connsiteX31" fmla="*/ 2265934 w 4517206"/>
              <a:gd name="connsiteY31" fmla="*/ 2079066 h 2897213"/>
              <a:gd name="connsiteX32" fmla="*/ 2229839 w 4517206"/>
              <a:gd name="connsiteY32" fmla="*/ 2091097 h 2897213"/>
              <a:gd name="connsiteX33" fmla="*/ 2157650 w 4517206"/>
              <a:gd name="connsiteY33" fmla="*/ 2139224 h 2897213"/>
              <a:gd name="connsiteX34" fmla="*/ 2157650 w 4517206"/>
              <a:gd name="connsiteY34" fmla="*/ 2139224 h 2897213"/>
              <a:gd name="connsiteX35" fmla="*/ 2109523 w 4517206"/>
              <a:gd name="connsiteY35" fmla="*/ 2199382 h 2897213"/>
              <a:gd name="connsiteX36" fmla="*/ 2073429 w 4517206"/>
              <a:gd name="connsiteY36" fmla="*/ 2223445 h 2897213"/>
              <a:gd name="connsiteX37" fmla="*/ 2025302 w 4517206"/>
              <a:gd name="connsiteY37" fmla="*/ 2259539 h 2897213"/>
              <a:gd name="connsiteX38" fmla="*/ 1965144 w 4517206"/>
              <a:gd name="connsiteY38" fmla="*/ 2319697 h 2897213"/>
              <a:gd name="connsiteX39" fmla="*/ 1917018 w 4517206"/>
              <a:gd name="connsiteY39" fmla="*/ 2343761 h 2897213"/>
              <a:gd name="connsiteX40" fmla="*/ 1808734 w 4517206"/>
              <a:gd name="connsiteY40" fmla="*/ 2391887 h 2897213"/>
              <a:gd name="connsiteX41" fmla="*/ 1676386 w 4517206"/>
              <a:gd name="connsiteY41" fmla="*/ 2476108 h 2897213"/>
              <a:gd name="connsiteX42" fmla="*/ 1580134 w 4517206"/>
              <a:gd name="connsiteY42" fmla="*/ 2524234 h 2897213"/>
              <a:gd name="connsiteX43" fmla="*/ 1544039 w 4517206"/>
              <a:gd name="connsiteY43" fmla="*/ 2548297 h 2897213"/>
              <a:gd name="connsiteX44" fmla="*/ 1483881 w 4517206"/>
              <a:gd name="connsiteY44" fmla="*/ 2572361 h 2897213"/>
              <a:gd name="connsiteX45" fmla="*/ 1327471 w 4517206"/>
              <a:gd name="connsiteY45" fmla="*/ 2656582 h 2897213"/>
              <a:gd name="connsiteX46" fmla="*/ 1207155 w 4517206"/>
              <a:gd name="connsiteY46" fmla="*/ 2716739 h 2897213"/>
              <a:gd name="connsiteX47" fmla="*/ 1171060 w 4517206"/>
              <a:gd name="connsiteY47" fmla="*/ 2740803 h 2897213"/>
              <a:gd name="connsiteX48" fmla="*/ 1050744 w 4517206"/>
              <a:gd name="connsiteY48" fmla="*/ 2776897 h 2897213"/>
              <a:gd name="connsiteX49" fmla="*/ 966523 w 4517206"/>
              <a:gd name="connsiteY49" fmla="*/ 2812992 h 2897213"/>
              <a:gd name="connsiteX50" fmla="*/ 894334 w 4517206"/>
              <a:gd name="connsiteY50" fmla="*/ 2837055 h 2897213"/>
              <a:gd name="connsiteX51" fmla="*/ 858239 w 4517206"/>
              <a:gd name="connsiteY51" fmla="*/ 2849087 h 2897213"/>
              <a:gd name="connsiteX52" fmla="*/ 798081 w 4517206"/>
              <a:gd name="connsiteY52" fmla="*/ 2861118 h 2897213"/>
              <a:gd name="connsiteX53" fmla="*/ 725892 w 4517206"/>
              <a:gd name="connsiteY53" fmla="*/ 2873150 h 2897213"/>
              <a:gd name="connsiteX54" fmla="*/ 689797 w 4517206"/>
              <a:gd name="connsiteY54" fmla="*/ 2885182 h 2897213"/>
              <a:gd name="connsiteX55" fmla="*/ 605576 w 4517206"/>
              <a:gd name="connsiteY55" fmla="*/ 2897213 h 2897213"/>
              <a:gd name="connsiteX56" fmla="*/ 244629 w 4517206"/>
              <a:gd name="connsiteY56" fmla="*/ 2885182 h 2897213"/>
              <a:gd name="connsiteX57" fmla="*/ 184471 w 4517206"/>
              <a:gd name="connsiteY57" fmla="*/ 2825024 h 2897213"/>
              <a:gd name="connsiteX58" fmla="*/ 148376 w 4517206"/>
              <a:gd name="connsiteY58" fmla="*/ 2812992 h 2897213"/>
              <a:gd name="connsiteX59" fmla="*/ 112281 w 4517206"/>
              <a:gd name="connsiteY59" fmla="*/ 2788929 h 2897213"/>
              <a:gd name="connsiteX60" fmla="*/ 88218 w 4517206"/>
              <a:gd name="connsiteY60" fmla="*/ 2752834 h 2897213"/>
              <a:gd name="connsiteX61" fmla="*/ 76186 w 4517206"/>
              <a:gd name="connsiteY61" fmla="*/ 2656582 h 2897213"/>
              <a:gd name="connsiteX62" fmla="*/ 64155 w 4517206"/>
              <a:gd name="connsiteY62" fmla="*/ 2235476 h 2897213"/>
              <a:gd name="connsiteX63" fmla="*/ 40092 w 4517206"/>
              <a:gd name="connsiteY63" fmla="*/ 2067034 h 2897213"/>
              <a:gd name="connsiteX64" fmla="*/ 16029 w 4517206"/>
              <a:gd name="connsiteY64" fmla="*/ 1946718 h 2897213"/>
              <a:gd name="connsiteX65" fmla="*/ 16029 w 4517206"/>
              <a:gd name="connsiteY65" fmla="*/ 1284982 h 2897213"/>
              <a:gd name="connsiteX66" fmla="*/ 28060 w 4517206"/>
              <a:gd name="connsiteY66" fmla="*/ 1212792 h 2897213"/>
              <a:gd name="connsiteX67" fmla="*/ 88218 w 4517206"/>
              <a:gd name="connsiteY67" fmla="*/ 936066 h 2897213"/>
              <a:gd name="connsiteX68" fmla="*/ 124313 w 4517206"/>
              <a:gd name="connsiteY68" fmla="*/ 767624 h 2897213"/>
              <a:gd name="connsiteX69" fmla="*/ 148376 w 4517206"/>
              <a:gd name="connsiteY69" fmla="*/ 671371 h 2897213"/>
              <a:gd name="connsiteX70" fmla="*/ 172439 w 4517206"/>
              <a:gd name="connsiteY70" fmla="*/ 551055 h 2897213"/>
              <a:gd name="connsiteX71" fmla="*/ 196502 w 4517206"/>
              <a:gd name="connsiteY71" fmla="*/ 466834 h 2897213"/>
              <a:gd name="connsiteX72" fmla="*/ 232597 w 4517206"/>
              <a:gd name="connsiteY72" fmla="*/ 178076 h 2897213"/>
              <a:gd name="connsiteX73" fmla="*/ 244629 w 4517206"/>
              <a:gd name="connsiteY73" fmla="*/ 129950 h 2897213"/>
              <a:gd name="connsiteX74" fmla="*/ 2145618 w 4517206"/>
              <a:gd name="connsiteY74" fmla="*/ 129950 h 2897213"/>
              <a:gd name="connsiteX75" fmla="*/ 2530629 w 4517206"/>
              <a:gd name="connsiteY75" fmla="*/ 105887 h 2897213"/>
              <a:gd name="connsiteX76" fmla="*/ 2831418 w 4517206"/>
              <a:gd name="connsiteY76" fmla="*/ 81824 h 2897213"/>
              <a:gd name="connsiteX77" fmla="*/ 2987829 w 4517206"/>
              <a:gd name="connsiteY77" fmla="*/ 69792 h 2897213"/>
              <a:gd name="connsiteX78" fmla="*/ 3072050 w 4517206"/>
              <a:gd name="connsiteY78" fmla="*/ 57761 h 2897213"/>
              <a:gd name="connsiteX79" fmla="*/ 3204397 w 4517206"/>
              <a:gd name="connsiteY79" fmla="*/ 33697 h 2897213"/>
              <a:gd name="connsiteX80" fmla="*/ 3396902 w 4517206"/>
              <a:gd name="connsiteY80" fmla="*/ 21666 h 2897213"/>
              <a:gd name="connsiteX81" fmla="*/ 3998481 w 4517206"/>
              <a:gd name="connsiteY81" fmla="*/ 45729 h 2897213"/>
              <a:gd name="connsiteX82" fmla="*/ 4034576 w 4517206"/>
              <a:gd name="connsiteY82" fmla="*/ 57761 h 2897213"/>
              <a:gd name="connsiteX83" fmla="*/ 4106765 w 4517206"/>
              <a:gd name="connsiteY83" fmla="*/ 69792 h 2897213"/>
              <a:gd name="connsiteX84" fmla="*/ 4203018 w 4517206"/>
              <a:gd name="connsiteY84" fmla="*/ 105887 h 2897213"/>
              <a:gd name="connsiteX85" fmla="*/ 4263176 w 4517206"/>
              <a:gd name="connsiteY85" fmla="*/ 154013 h 2897213"/>
              <a:gd name="connsiteX86" fmla="*/ 4335365 w 4517206"/>
              <a:gd name="connsiteY86" fmla="*/ 166045 h 2897213"/>
              <a:gd name="connsiteX87" fmla="*/ 4419586 w 4517206"/>
              <a:gd name="connsiteY87" fmla="*/ 214171 h 2897213"/>
              <a:gd name="connsiteX88" fmla="*/ 4467713 w 4517206"/>
              <a:gd name="connsiteY88" fmla="*/ 226203 h 2897213"/>
              <a:gd name="connsiteX89" fmla="*/ 4503807 w 4517206"/>
              <a:gd name="connsiteY89" fmla="*/ 250266 h 2897213"/>
              <a:gd name="connsiteX90" fmla="*/ 4515839 w 4517206"/>
              <a:gd name="connsiteY90" fmla="*/ 262297 h 28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517206" h="2897213">
                <a:moveTo>
                  <a:pt x="4515839" y="262297"/>
                </a:moveTo>
                <a:cubicBezTo>
                  <a:pt x="4515839" y="318444"/>
                  <a:pt x="4523191" y="480539"/>
                  <a:pt x="4503807" y="587150"/>
                </a:cubicBezTo>
                <a:cubicBezTo>
                  <a:pt x="4498204" y="617968"/>
                  <a:pt x="4461395" y="633528"/>
                  <a:pt x="4443650" y="659339"/>
                </a:cubicBezTo>
                <a:cubicBezTo>
                  <a:pt x="4387216" y="741425"/>
                  <a:pt x="4332487" y="866755"/>
                  <a:pt x="4263176" y="936066"/>
                </a:cubicBezTo>
                <a:cubicBezTo>
                  <a:pt x="4244451" y="954791"/>
                  <a:pt x="4217788" y="986173"/>
                  <a:pt x="4190986" y="996224"/>
                </a:cubicBezTo>
                <a:cubicBezTo>
                  <a:pt x="4171839" y="1003404"/>
                  <a:pt x="4150881" y="1004245"/>
                  <a:pt x="4130829" y="1008255"/>
                </a:cubicBezTo>
                <a:cubicBezTo>
                  <a:pt x="4065834" y="1040752"/>
                  <a:pt x="4083114" y="1029624"/>
                  <a:pt x="4010513" y="1080445"/>
                </a:cubicBezTo>
                <a:cubicBezTo>
                  <a:pt x="3994085" y="1091944"/>
                  <a:pt x="3979797" y="1106590"/>
                  <a:pt x="3962386" y="1116539"/>
                </a:cubicBezTo>
                <a:cubicBezTo>
                  <a:pt x="3934385" y="1132540"/>
                  <a:pt x="3860592" y="1137957"/>
                  <a:pt x="3842071" y="1140603"/>
                </a:cubicBezTo>
                <a:cubicBezTo>
                  <a:pt x="3798275" y="1166880"/>
                  <a:pt x="3750465" y="1194268"/>
                  <a:pt x="3709723" y="1224824"/>
                </a:cubicBezTo>
                <a:cubicBezTo>
                  <a:pt x="3693681" y="1236855"/>
                  <a:pt x="3677002" y="1248081"/>
                  <a:pt x="3661597" y="1260918"/>
                </a:cubicBezTo>
                <a:cubicBezTo>
                  <a:pt x="3652883" y="1268180"/>
                  <a:pt x="3646392" y="1277896"/>
                  <a:pt x="3637534" y="1284982"/>
                </a:cubicBezTo>
                <a:cubicBezTo>
                  <a:pt x="3590229" y="1322826"/>
                  <a:pt x="3609766" y="1297825"/>
                  <a:pt x="3553313" y="1333108"/>
                </a:cubicBezTo>
                <a:cubicBezTo>
                  <a:pt x="3536308" y="1343736"/>
                  <a:pt x="3520174" y="1355881"/>
                  <a:pt x="3505186" y="1369203"/>
                </a:cubicBezTo>
                <a:cubicBezTo>
                  <a:pt x="3483991" y="1388043"/>
                  <a:pt x="3460760" y="1405766"/>
                  <a:pt x="3445029" y="1429361"/>
                </a:cubicBezTo>
                <a:cubicBezTo>
                  <a:pt x="3437008" y="1441392"/>
                  <a:pt x="3432997" y="1457434"/>
                  <a:pt x="3420965" y="1465455"/>
                </a:cubicBezTo>
                <a:cubicBezTo>
                  <a:pt x="3407206" y="1474627"/>
                  <a:pt x="3388881" y="1473476"/>
                  <a:pt x="3372839" y="1477487"/>
                </a:cubicBezTo>
                <a:cubicBezTo>
                  <a:pt x="3360807" y="1485508"/>
                  <a:pt x="3349678" y="1495083"/>
                  <a:pt x="3336744" y="1501550"/>
                </a:cubicBezTo>
                <a:cubicBezTo>
                  <a:pt x="3312076" y="1513884"/>
                  <a:pt x="3263379" y="1521036"/>
                  <a:pt x="3240492" y="1525613"/>
                </a:cubicBezTo>
                <a:cubicBezTo>
                  <a:pt x="3221305" y="1554394"/>
                  <a:pt x="3209810" y="1576749"/>
                  <a:pt x="3180334" y="1597803"/>
                </a:cubicBezTo>
                <a:cubicBezTo>
                  <a:pt x="3154316" y="1616387"/>
                  <a:pt x="3125569" y="1624079"/>
                  <a:pt x="3096113" y="1633897"/>
                </a:cubicBezTo>
                <a:cubicBezTo>
                  <a:pt x="3088092" y="1641918"/>
                  <a:pt x="3080908" y="1650875"/>
                  <a:pt x="3072050" y="1657961"/>
                </a:cubicBezTo>
                <a:cubicBezTo>
                  <a:pt x="3047858" y="1677315"/>
                  <a:pt x="3015615" y="1693738"/>
                  <a:pt x="2987829" y="1706087"/>
                </a:cubicBezTo>
                <a:cubicBezTo>
                  <a:pt x="2968093" y="1714858"/>
                  <a:pt x="2947968" y="1722769"/>
                  <a:pt x="2927671" y="1730150"/>
                </a:cubicBezTo>
                <a:cubicBezTo>
                  <a:pt x="2903833" y="1738818"/>
                  <a:pt x="2880089" y="1748061"/>
                  <a:pt x="2855481" y="1754213"/>
                </a:cubicBezTo>
                <a:cubicBezTo>
                  <a:pt x="2806528" y="1766452"/>
                  <a:pt x="2804169" y="1763344"/>
                  <a:pt x="2759229" y="1790308"/>
                </a:cubicBezTo>
                <a:cubicBezTo>
                  <a:pt x="2734430" y="1805187"/>
                  <a:pt x="2715096" y="1831420"/>
                  <a:pt x="2687039" y="1838434"/>
                </a:cubicBezTo>
                <a:lnTo>
                  <a:pt x="2590786" y="1862497"/>
                </a:lnTo>
                <a:cubicBezTo>
                  <a:pt x="2382624" y="1966580"/>
                  <a:pt x="2588319" y="1851048"/>
                  <a:pt x="2434376" y="1970782"/>
                </a:cubicBezTo>
                <a:cubicBezTo>
                  <a:pt x="2401725" y="1996177"/>
                  <a:pt x="2384302" y="1992242"/>
                  <a:pt x="2350155" y="2006876"/>
                </a:cubicBezTo>
                <a:cubicBezTo>
                  <a:pt x="2333670" y="2013941"/>
                  <a:pt x="2318071" y="2022918"/>
                  <a:pt x="2302029" y="2030939"/>
                </a:cubicBezTo>
                <a:cubicBezTo>
                  <a:pt x="2289997" y="2046981"/>
                  <a:pt x="2281339" y="2066229"/>
                  <a:pt x="2265934" y="2079066"/>
                </a:cubicBezTo>
                <a:cubicBezTo>
                  <a:pt x="2256191" y="2087185"/>
                  <a:pt x="2240925" y="2084938"/>
                  <a:pt x="2229839" y="2091097"/>
                </a:cubicBezTo>
                <a:cubicBezTo>
                  <a:pt x="2204558" y="2105142"/>
                  <a:pt x="2181713" y="2123182"/>
                  <a:pt x="2157650" y="2139224"/>
                </a:cubicBezTo>
                <a:lnTo>
                  <a:pt x="2157650" y="2139224"/>
                </a:lnTo>
                <a:cubicBezTo>
                  <a:pt x="2141608" y="2159277"/>
                  <a:pt x="2127682" y="2181223"/>
                  <a:pt x="2109523" y="2199382"/>
                </a:cubicBezTo>
                <a:cubicBezTo>
                  <a:pt x="2099298" y="2209607"/>
                  <a:pt x="2085196" y="2215040"/>
                  <a:pt x="2073429" y="2223445"/>
                </a:cubicBezTo>
                <a:cubicBezTo>
                  <a:pt x="2057111" y="2235100"/>
                  <a:pt x="2040290" y="2246217"/>
                  <a:pt x="2025302" y="2259539"/>
                </a:cubicBezTo>
                <a:cubicBezTo>
                  <a:pt x="2004106" y="2278379"/>
                  <a:pt x="1987529" y="2302286"/>
                  <a:pt x="1965144" y="2319697"/>
                </a:cubicBezTo>
                <a:cubicBezTo>
                  <a:pt x="1950987" y="2330709"/>
                  <a:pt x="1932697" y="2335051"/>
                  <a:pt x="1917018" y="2343761"/>
                </a:cubicBezTo>
                <a:cubicBezTo>
                  <a:pt x="1831871" y="2391065"/>
                  <a:pt x="1887190" y="2372272"/>
                  <a:pt x="1808734" y="2391887"/>
                </a:cubicBezTo>
                <a:cubicBezTo>
                  <a:pt x="1764618" y="2419961"/>
                  <a:pt x="1723157" y="2452723"/>
                  <a:pt x="1676386" y="2476108"/>
                </a:cubicBezTo>
                <a:cubicBezTo>
                  <a:pt x="1644302" y="2492150"/>
                  <a:pt x="1609981" y="2504337"/>
                  <a:pt x="1580134" y="2524234"/>
                </a:cubicBezTo>
                <a:cubicBezTo>
                  <a:pt x="1568102" y="2532255"/>
                  <a:pt x="1556973" y="2541830"/>
                  <a:pt x="1544039" y="2548297"/>
                </a:cubicBezTo>
                <a:cubicBezTo>
                  <a:pt x="1524722" y="2557956"/>
                  <a:pt x="1502938" y="2562197"/>
                  <a:pt x="1483881" y="2572361"/>
                </a:cubicBezTo>
                <a:cubicBezTo>
                  <a:pt x="1308960" y="2665652"/>
                  <a:pt x="1419793" y="2625806"/>
                  <a:pt x="1327471" y="2656582"/>
                </a:cubicBezTo>
                <a:cubicBezTo>
                  <a:pt x="1232825" y="2727564"/>
                  <a:pt x="1331542" y="2661455"/>
                  <a:pt x="1207155" y="2716739"/>
                </a:cubicBezTo>
                <a:cubicBezTo>
                  <a:pt x="1193941" y="2722612"/>
                  <a:pt x="1183994" y="2734336"/>
                  <a:pt x="1171060" y="2740803"/>
                </a:cubicBezTo>
                <a:cubicBezTo>
                  <a:pt x="1106392" y="2773137"/>
                  <a:pt x="1118372" y="2759990"/>
                  <a:pt x="1050744" y="2776897"/>
                </a:cubicBezTo>
                <a:cubicBezTo>
                  <a:pt x="999115" y="2789804"/>
                  <a:pt x="1023901" y="2790041"/>
                  <a:pt x="966523" y="2812992"/>
                </a:cubicBezTo>
                <a:cubicBezTo>
                  <a:pt x="942973" y="2822412"/>
                  <a:pt x="918397" y="2829034"/>
                  <a:pt x="894334" y="2837055"/>
                </a:cubicBezTo>
                <a:cubicBezTo>
                  <a:pt x="882302" y="2841066"/>
                  <a:pt x="870675" y="2846600"/>
                  <a:pt x="858239" y="2849087"/>
                </a:cubicBezTo>
                <a:lnTo>
                  <a:pt x="798081" y="2861118"/>
                </a:lnTo>
                <a:cubicBezTo>
                  <a:pt x="774080" y="2865482"/>
                  <a:pt x="749706" y="2867858"/>
                  <a:pt x="725892" y="2873150"/>
                </a:cubicBezTo>
                <a:cubicBezTo>
                  <a:pt x="713512" y="2875901"/>
                  <a:pt x="702233" y="2882695"/>
                  <a:pt x="689797" y="2885182"/>
                </a:cubicBezTo>
                <a:cubicBezTo>
                  <a:pt x="661989" y="2890744"/>
                  <a:pt x="633650" y="2893203"/>
                  <a:pt x="605576" y="2897213"/>
                </a:cubicBezTo>
                <a:cubicBezTo>
                  <a:pt x="485260" y="2893203"/>
                  <a:pt x="364517" y="2896081"/>
                  <a:pt x="244629" y="2885182"/>
                </a:cubicBezTo>
                <a:cubicBezTo>
                  <a:pt x="203908" y="2881480"/>
                  <a:pt x="209151" y="2844768"/>
                  <a:pt x="184471" y="2825024"/>
                </a:cubicBezTo>
                <a:cubicBezTo>
                  <a:pt x="174568" y="2817101"/>
                  <a:pt x="159720" y="2818664"/>
                  <a:pt x="148376" y="2812992"/>
                </a:cubicBezTo>
                <a:cubicBezTo>
                  <a:pt x="135442" y="2806525"/>
                  <a:pt x="124313" y="2796950"/>
                  <a:pt x="112281" y="2788929"/>
                </a:cubicBezTo>
                <a:cubicBezTo>
                  <a:pt x="104260" y="2776897"/>
                  <a:pt x="92023" y="2766785"/>
                  <a:pt x="88218" y="2752834"/>
                </a:cubicBezTo>
                <a:cubicBezTo>
                  <a:pt x="79710" y="2721640"/>
                  <a:pt x="77688" y="2688881"/>
                  <a:pt x="76186" y="2656582"/>
                </a:cubicBezTo>
                <a:cubicBezTo>
                  <a:pt x="69662" y="2516308"/>
                  <a:pt x="72736" y="2375640"/>
                  <a:pt x="64155" y="2235476"/>
                </a:cubicBezTo>
                <a:cubicBezTo>
                  <a:pt x="60689" y="2178865"/>
                  <a:pt x="49417" y="2122980"/>
                  <a:pt x="40092" y="2067034"/>
                </a:cubicBezTo>
                <a:cubicBezTo>
                  <a:pt x="25341" y="1978534"/>
                  <a:pt x="33976" y="2018512"/>
                  <a:pt x="16029" y="1946718"/>
                </a:cubicBezTo>
                <a:cubicBezTo>
                  <a:pt x="-6922" y="1648370"/>
                  <a:pt x="-3706" y="1758628"/>
                  <a:pt x="16029" y="1284982"/>
                </a:cubicBezTo>
                <a:cubicBezTo>
                  <a:pt x="17045" y="1260608"/>
                  <a:pt x="23117" y="1236681"/>
                  <a:pt x="28060" y="1212792"/>
                </a:cubicBezTo>
                <a:cubicBezTo>
                  <a:pt x="47185" y="1120353"/>
                  <a:pt x="68269" y="1028330"/>
                  <a:pt x="88218" y="936066"/>
                </a:cubicBezTo>
                <a:cubicBezTo>
                  <a:pt x="100353" y="879941"/>
                  <a:pt x="110386" y="823332"/>
                  <a:pt x="124313" y="767624"/>
                </a:cubicBezTo>
                <a:cubicBezTo>
                  <a:pt x="132334" y="735540"/>
                  <a:pt x="141202" y="703655"/>
                  <a:pt x="148376" y="671371"/>
                </a:cubicBezTo>
                <a:cubicBezTo>
                  <a:pt x="157248" y="631445"/>
                  <a:pt x="163869" y="591047"/>
                  <a:pt x="172439" y="551055"/>
                </a:cubicBezTo>
                <a:cubicBezTo>
                  <a:pt x="181502" y="508762"/>
                  <a:pt x="183879" y="504706"/>
                  <a:pt x="196502" y="466834"/>
                </a:cubicBezTo>
                <a:cubicBezTo>
                  <a:pt x="209268" y="326413"/>
                  <a:pt x="206612" y="325326"/>
                  <a:pt x="232597" y="178076"/>
                </a:cubicBezTo>
                <a:cubicBezTo>
                  <a:pt x="235471" y="161792"/>
                  <a:pt x="240618" y="145992"/>
                  <a:pt x="244629" y="129950"/>
                </a:cubicBezTo>
                <a:cubicBezTo>
                  <a:pt x="845771" y="330342"/>
                  <a:pt x="1511997" y="137275"/>
                  <a:pt x="2145618" y="129950"/>
                </a:cubicBezTo>
                <a:cubicBezTo>
                  <a:pt x="2208792" y="129220"/>
                  <a:pt x="2453254" y="111839"/>
                  <a:pt x="2530629" y="105887"/>
                </a:cubicBezTo>
                <a:lnTo>
                  <a:pt x="2831418" y="81824"/>
                </a:lnTo>
                <a:cubicBezTo>
                  <a:pt x="2883547" y="77709"/>
                  <a:pt x="2936063" y="77187"/>
                  <a:pt x="2987829" y="69792"/>
                </a:cubicBezTo>
                <a:cubicBezTo>
                  <a:pt x="3015903" y="65782"/>
                  <a:pt x="3044077" y="62423"/>
                  <a:pt x="3072050" y="57761"/>
                </a:cubicBezTo>
                <a:cubicBezTo>
                  <a:pt x="3115707" y="50485"/>
                  <a:pt x="3160257" y="37710"/>
                  <a:pt x="3204397" y="33697"/>
                </a:cubicBezTo>
                <a:cubicBezTo>
                  <a:pt x="3268426" y="27876"/>
                  <a:pt x="3332734" y="25676"/>
                  <a:pt x="3396902" y="21666"/>
                </a:cubicBezTo>
                <a:cubicBezTo>
                  <a:pt x="3638424" y="-18589"/>
                  <a:pt x="3481976" y="1771"/>
                  <a:pt x="3998481" y="45729"/>
                </a:cubicBezTo>
                <a:cubicBezTo>
                  <a:pt x="4011118" y="46804"/>
                  <a:pt x="4022195" y="55010"/>
                  <a:pt x="4034576" y="57761"/>
                </a:cubicBezTo>
                <a:cubicBezTo>
                  <a:pt x="4058390" y="63053"/>
                  <a:pt x="4082702" y="65782"/>
                  <a:pt x="4106765" y="69792"/>
                </a:cubicBezTo>
                <a:cubicBezTo>
                  <a:pt x="4131667" y="78093"/>
                  <a:pt x="4185037" y="95099"/>
                  <a:pt x="4203018" y="105887"/>
                </a:cubicBezTo>
                <a:cubicBezTo>
                  <a:pt x="4225038" y="119099"/>
                  <a:pt x="4239798" y="143387"/>
                  <a:pt x="4263176" y="154013"/>
                </a:cubicBezTo>
                <a:cubicBezTo>
                  <a:pt x="4285384" y="164108"/>
                  <a:pt x="4311302" y="162034"/>
                  <a:pt x="4335365" y="166045"/>
                </a:cubicBezTo>
                <a:cubicBezTo>
                  <a:pt x="4365285" y="185991"/>
                  <a:pt x="4384695" y="201087"/>
                  <a:pt x="4419586" y="214171"/>
                </a:cubicBezTo>
                <a:cubicBezTo>
                  <a:pt x="4435069" y="219977"/>
                  <a:pt x="4451671" y="222192"/>
                  <a:pt x="4467713" y="226203"/>
                </a:cubicBezTo>
                <a:cubicBezTo>
                  <a:pt x="4479744" y="234224"/>
                  <a:pt x="4494774" y="238975"/>
                  <a:pt x="4503807" y="250266"/>
                </a:cubicBezTo>
                <a:cubicBezTo>
                  <a:pt x="4511730" y="260169"/>
                  <a:pt x="4515839" y="206150"/>
                  <a:pt x="4515839" y="262297"/>
                </a:cubicBezTo>
                <a:close/>
              </a:path>
            </a:pathLst>
          </a:custGeom>
          <a:solidFill>
            <a:srgbClr val="78310E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10073533" y="3403432"/>
            <a:ext cx="521961" cy="254331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9899393" y="3870434"/>
            <a:ext cx="383117" cy="2073166"/>
          </a:xfrm>
          <a:prstGeom prst="ca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7960770" flipH="1" flipV="1">
            <a:off x="9435313" y="4022337"/>
            <a:ext cx="1545603" cy="1441957"/>
          </a:xfrm>
          <a:custGeom>
            <a:avLst/>
            <a:gdLst>
              <a:gd name="connsiteX0" fmla="*/ 1525163 w 1545603"/>
              <a:gd name="connsiteY0" fmla="*/ 506024 h 1441957"/>
              <a:gd name="connsiteX1" fmla="*/ 1545591 w 1545603"/>
              <a:gd name="connsiteY1" fmla="*/ 634465 h 1441957"/>
              <a:gd name="connsiteX2" fmla="*/ 1545591 w 1545603"/>
              <a:gd name="connsiteY2" fmla="*/ 634465 h 1441957"/>
              <a:gd name="connsiteX3" fmla="*/ 1545591 w 1545603"/>
              <a:gd name="connsiteY3" fmla="*/ 634465 h 1441957"/>
              <a:gd name="connsiteX4" fmla="*/ 1509876 w 1545603"/>
              <a:gd name="connsiteY4" fmla="*/ 773484 h 1441957"/>
              <a:gd name="connsiteX5" fmla="*/ 906567 w 1545603"/>
              <a:gd name="connsiteY5" fmla="*/ 769567 h 1441957"/>
              <a:gd name="connsiteX6" fmla="*/ 180134 w 1545603"/>
              <a:gd name="connsiteY6" fmla="*/ 1439419 h 1441957"/>
              <a:gd name="connsiteX7" fmla="*/ 67692 w 1545603"/>
              <a:gd name="connsiteY7" fmla="*/ 1365604 h 1441957"/>
              <a:gd name="connsiteX8" fmla="*/ 3216 w 1545603"/>
              <a:gd name="connsiteY8" fmla="*/ 1247558 h 1441957"/>
              <a:gd name="connsiteX9" fmla="*/ 750983 w 1545603"/>
              <a:gd name="connsiteY9" fmla="*/ 558034 h 1441957"/>
              <a:gd name="connsiteX10" fmla="*/ 749825 w 1545603"/>
              <a:gd name="connsiteY10" fmla="*/ 557604 h 1441957"/>
              <a:gd name="connsiteX11" fmla="*/ 740863 w 1545603"/>
              <a:gd name="connsiteY11" fmla="*/ 546507 h 1441957"/>
              <a:gd name="connsiteX12" fmla="*/ 740863 w 1545603"/>
              <a:gd name="connsiteY12" fmla="*/ 28510 h 1441957"/>
              <a:gd name="connsiteX13" fmla="*/ 854904 w 1545603"/>
              <a:gd name="connsiteY13" fmla="*/ 0 h 1441957"/>
              <a:gd name="connsiteX14" fmla="*/ 968945 w 1545603"/>
              <a:gd name="connsiteY14" fmla="*/ 28510 h 1441957"/>
              <a:gd name="connsiteX15" fmla="*/ 968945 w 1545603"/>
              <a:gd name="connsiteY15" fmla="*/ 464071 h 1441957"/>
              <a:gd name="connsiteX16" fmla="*/ 969762 w 1545603"/>
              <a:gd name="connsiteY16" fmla="*/ 464703 h 1441957"/>
              <a:gd name="connsiteX17" fmla="*/ 997253 w 1545603"/>
              <a:gd name="connsiteY17" fmla="*/ 491654 h 1441957"/>
              <a:gd name="connsiteX18" fmla="*/ 1511683 w 1545603"/>
              <a:gd name="connsiteY18" fmla="*/ 494995 h 1441957"/>
              <a:gd name="connsiteX19" fmla="*/ 1511684 w 1545603"/>
              <a:gd name="connsiteY19" fmla="*/ 494994 h 1441957"/>
              <a:gd name="connsiteX20" fmla="*/ 1511684 w 1545603"/>
              <a:gd name="connsiteY20" fmla="*/ 494994 h 1441957"/>
              <a:gd name="connsiteX21" fmla="*/ 1525163 w 1545603"/>
              <a:gd name="connsiteY21" fmla="*/ 506024 h 144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45603" h="1441957">
                <a:moveTo>
                  <a:pt x="1525163" y="506024"/>
                </a:moveTo>
                <a:cubicBezTo>
                  <a:pt x="1537520" y="527244"/>
                  <a:pt x="1545966" y="576787"/>
                  <a:pt x="1545591" y="634465"/>
                </a:cubicBezTo>
                <a:lnTo>
                  <a:pt x="1545591" y="634465"/>
                </a:lnTo>
                <a:lnTo>
                  <a:pt x="1545591" y="634465"/>
                </a:lnTo>
                <a:cubicBezTo>
                  <a:pt x="1545092" y="711369"/>
                  <a:pt x="1529102" y="773610"/>
                  <a:pt x="1509876" y="773484"/>
                </a:cubicBezTo>
                <a:lnTo>
                  <a:pt x="906567" y="769567"/>
                </a:lnTo>
                <a:lnTo>
                  <a:pt x="180134" y="1439419"/>
                </a:lnTo>
                <a:cubicBezTo>
                  <a:pt x="166889" y="1451633"/>
                  <a:pt x="116547" y="1418585"/>
                  <a:pt x="67692" y="1365604"/>
                </a:cubicBezTo>
                <a:cubicBezTo>
                  <a:pt x="18837" y="1312622"/>
                  <a:pt x="-10029" y="1259772"/>
                  <a:pt x="3216" y="1247558"/>
                </a:cubicBezTo>
                <a:lnTo>
                  <a:pt x="750983" y="558034"/>
                </a:lnTo>
                <a:lnTo>
                  <a:pt x="749825" y="557604"/>
                </a:lnTo>
                <a:cubicBezTo>
                  <a:pt x="744054" y="554194"/>
                  <a:pt x="740863" y="550444"/>
                  <a:pt x="740863" y="546507"/>
                </a:cubicBezTo>
                <a:lnTo>
                  <a:pt x="740863" y="28510"/>
                </a:lnTo>
                <a:cubicBezTo>
                  <a:pt x="740863" y="12764"/>
                  <a:pt x="791921" y="0"/>
                  <a:pt x="854904" y="0"/>
                </a:cubicBezTo>
                <a:cubicBezTo>
                  <a:pt x="917887" y="0"/>
                  <a:pt x="968945" y="12764"/>
                  <a:pt x="968945" y="28510"/>
                </a:cubicBezTo>
                <a:lnTo>
                  <a:pt x="968945" y="464071"/>
                </a:lnTo>
                <a:lnTo>
                  <a:pt x="969762" y="464703"/>
                </a:lnTo>
                <a:lnTo>
                  <a:pt x="997253" y="491654"/>
                </a:lnTo>
                <a:lnTo>
                  <a:pt x="1511683" y="494995"/>
                </a:lnTo>
                <a:lnTo>
                  <a:pt x="1511684" y="494994"/>
                </a:lnTo>
                <a:lnTo>
                  <a:pt x="1511684" y="494994"/>
                </a:lnTo>
                <a:cubicBezTo>
                  <a:pt x="1516490" y="495025"/>
                  <a:pt x="1521044" y="498951"/>
                  <a:pt x="1525163" y="50602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855762" y="4229100"/>
            <a:ext cx="679787" cy="1747157"/>
          </a:xfrm>
          <a:custGeom>
            <a:avLst/>
            <a:gdLst>
              <a:gd name="connsiteX0" fmla="*/ 251624 w 679787"/>
              <a:gd name="connsiteY0" fmla="*/ 1747157 h 1747157"/>
              <a:gd name="connsiteX1" fmla="*/ 153652 w 679787"/>
              <a:gd name="connsiteY1" fmla="*/ 1567543 h 1747157"/>
              <a:gd name="connsiteX2" fmla="*/ 104667 w 679787"/>
              <a:gd name="connsiteY2" fmla="*/ 1551214 h 1747157"/>
              <a:gd name="connsiteX3" fmla="*/ 153652 w 679787"/>
              <a:gd name="connsiteY3" fmla="*/ 1502229 h 1747157"/>
              <a:gd name="connsiteX4" fmla="*/ 267952 w 679787"/>
              <a:gd name="connsiteY4" fmla="*/ 1436914 h 1747157"/>
              <a:gd name="connsiteX5" fmla="*/ 480224 w 679787"/>
              <a:gd name="connsiteY5" fmla="*/ 1387929 h 1747157"/>
              <a:gd name="connsiteX6" fmla="*/ 545538 w 679787"/>
              <a:gd name="connsiteY6" fmla="*/ 1371600 h 1747157"/>
              <a:gd name="connsiteX7" fmla="*/ 627181 w 679787"/>
              <a:gd name="connsiteY7" fmla="*/ 1355271 h 1747157"/>
              <a:gd name="connsiteX8" fmla="*/ 202638 w 679787"/>
              <a:gd name="connsiteY8" fmla="*/ 1371600 h 1747157"/>
              <a:gd name="connsiteX9" fmla="*/ 72009 w 679787"/>
              <a:gd name="connsiteY9" fmla="*/ 1338943 h 1747157"/>
              <a:gd name="connsiteX10" fmla="*/ 104667 w 679787"/>
              <a:gd name="connsiteY10" fmla="*/ 1257300 h 1747157"/>
              <a:gd name="connsiteX11" fmla="*/ 186309 w 679787"/>
              <a:gd name="connsiteY11" fmla="*/ 1208314 h 1747157"/>
              <a:gd name="connsiteX12" fmla="*/ 300609 w 679787"/>
              <a:gd name="connsiteY12" fmla="*/ 1175657 h 1747157"/>
              <a:gd name="connsiteX13" fmla="*/ 578195 w 679787"/>
              <a:gd name="connsiteY13" fmla="*/ 1191986 h 1747157"/>
              <a:gd name="connsiteX14" fmla="*/ 496552 w 679787"/>
              <a:gd name="connsiteY14" fmla="*/ 1208314 h 1747157"/>
              <a:gd name="connsiteX15" fmla="*/ 316938 w 679787"/>
              <a:gd name="connsiteY15" fmla="*/ 1224643 h 1747157"/>
              <a:gd name="connsiteX16" fmla="*/ 72009 w 679787"/>
              <a:gd name="connsiteY16" fmla="*/ 1208314 h 1747157"/>
              <a:gd name="connsiteX17" fmla="*/ 104667 w 679787"/>
              <a:gd name="connsiteY17" fmla="*/ 1126671 h 1747157"/>
              <a:gd name="connsiteX18" fmla="*/ 202638 w 679787"/>
              <a:gd name="connsiteY18" fmla="*/ 1094014 h 1747157"/>
              <a:gd name="connsiteX19" fmla="*/ 447567 w 679787"/>
              <a:gd name="connsiteY19" fmla="*/ 1061357 h 1747157"/>
              <a:gd name="connsiteX20" fmla="*/ 72009 w 679787"/>
              <a:gd name="connsiteY20" fmla="*/ 1028700 h 1747157"/>
              <a:gd name="connsiteX21" fmla="*/ 137324 w 679787"/>
              <a:gd name="connsiteY21" fmla="*/ 963386 h 1747157"/>
              <a:gd name="connsiteX22" fmla="*/ 349595 w 679787"/>
              <a:gd name="connsiteY22" fmla="*/ 914400 h 1747157"/>
              <a:gd name="connsiteX23" fmla="*/ 480224 w 679787"/>
              <a:gd name="connsiteY23" fmla="*/ 881743 h 1747157"/>
              <a:gd name="connsiteX24" fmla="*/ 6695 w 679787"/>
              <a:gd name="connsiteY24" fmla="*/ 816429 h 1747157"/>
              <a:gd name="connsiteX25" fmla="*/ 104667 w 679787"/>
              <a:gd name="connsiteY25" fmla="*/ 800100 h 1747157"/>
              <a:gd name="connsiteX26" fmla="*/ 365924 w 679787"/>
              <a:gd name="connsiteY26" fmla="*/ 783771 h 1747157"/>
              <a:gd name="connsiteX27" fmla="*/ 447567 w 679787"/>
              <a:gd name="connsiteY27" fmla="*/ 767443 h 1747157"/>
              <a:gd name="connsiteX28" fmla="*/ 496552 w 679787"/>
              <a:gd name="connsiteY28" fmla="*/ 751114 h 1747157"/>
              <a:gd name="connsiteX29" fmla="*/ 333267 w 679787"/>
              <a:gd name="connsiteY29" fmla="*/ 734786 h 1747157"/>
              <a:gd name="connsiteX30" fmla="*/ 6695 w 679787"/>
              <a:gd name="connsiteY30" fmla="*/ 718457 h 1747157"/>
              <a:gd name="connsiteX31" fmla="*/ 72009 w 679787"/>
              <a:gd name="connsiteY31" fmla="*/ 653143 h 1747157"/>
              <a:gd name="connsiteX32" fmla="*/ 218967 w 679787"/>
              <a:gd name="connsiteY32" fmla="*/ 620486 h 1747157"/>
              <a:gd name="connsiteX33" fmla="*/ 480224 w 679787"/>
              <a:gd name="connsiteY33" fmla="*/ 587829 h 1747157"/>
              <a:gd name="connsiteX34" fmla="*/ 676167 w 679787"/>
              <a:gd name="connsiteY34" fmla="*/ 604157 h 1747157"/>
              <a:gd name="connsiteX35" fmla="*/ 643509 w 679787"/>
              <a:gd name="connsiteY35" fmla="*/ 636814 h 1747157"/>
              <a:gd name="connsiteX36" fmla="*/ 594524 w 679787"/>
              <a:gd name="connsiteY36" fmla="*/ 653143 h 1747157"/>
              <a:gd name="connsiteX37" fmla="*/ 561867 w 679787"/>
              <a:gd name="connsiteY37" fmla="*/ 587829 h 1747157"/>
              <a:gd name="connsiteX38" fmla="*/ 512881 w 679787"/>
              <a:gd name="connsiteY38" fmla="*/ 571500 h 1747157"/>
              <a:gd name="connsiteX39" fmla="*/ 447567 w 679787"/>
              <a:gd name="connsiteY39" fmla="*/ 555171 h 1747157"/>
              <a:gd name="connsiteX40" fmla="*/ 398581 w 679787"/>
              <a:gd name="connsiteY40" fmla="*/ 538843 h 1747157"/>
              <a:gd name="connsiteX41" fmla="*/ 218967 w 679787"/>
              <a:gd name="connsiteY41" fmla="*/ 522514 h 1747157"/>
              <a:gd name="connsiteX42" fmla="*/ 235295 w 679787"/>
              <a:gd name="connsiteY42" fmla="*/ 473529 h 1747157"/>
              <a:gd name="connsiteX43" fmla="*/ 300609 w 679787"/>
              <a:gd name="connsiteY43" fmla="*/ 457200 h 1747157"/>
              <a:gd name="connsiteX44" fmla="*/ 365924 w 679787"/>
              <a:gd name="connsiteY44" fmla="*/ 424543 h 1747157"/>
              <a:gd name="connsiteX45" fmla="*/ 496552 w 679787"/>
              <a:gd name="connsiteY45" fmla="*/ 391886 h 1747157"/>
              <a:gd name="connsiteX46" fmla="*/ 431238 w 679787"/>
              <a:gd name="connsiteY46" fmla="*/ 408214 h 1747157"/>
              <a:gd name="connsiteX47" fmla="*/ 186309 w 679787"/>
              <a:gd name="connsiteY47" fmla="*/ 391886 h 1747157"/>
              <a:gd name="connsiteX48" fmla="*/ 202638 w 679787"/>
              <a:gd name="connsiteY48" fmla="*/ 310243 h 1747157"/>
              <a:gd name="connsiteX49" fmla="*/ 267952 w 679787"/>
              <a:gd name="connsiteY49" fmla="*/ 277586 h 1747157"/>
              <a:gd name="connsiteX50" fmla="*/ 447567 w 679787"/>
              <a:gd name="connsiteY50" fmla="*/ 293914 h 1747157"/>
              <a:gd name="connsiteX51" fmla="*/ 398581 w 679787"/>
              <a:gd name="connsiteY51" fmla="*/ 277586 h 1747157"/>
              <a:gd name="connsiteX52" fmla="*/ 316938 w 679787"/>
              <a:gd name="connsiteY52" fmla="*/ 261257 h 1747157"/>
              <a:gd name="connsiteX53" fmla="*/ 218967 w 679787"/>
              <a:gd name="connsiteY53" fmla="*/ 179614 h 1747157"/>
              <a:gd name="connsiteX54" fmla="*/ 267952 w 679787"/>
              <a:gd name="connsiteY54" fmla="*/ 163286 h 1747157"/>
              <a:gd name="connsiteX55" fmla="*/ 365924 w 679787"/>
              <a:gd name="connsiteY55" fmla="*/ 146957 h 1747157"/>
              <a:gd name="connsiteX56" fmla="*/ 382252 w 679787"/>
              <a:gd name="connsiteY56" fmla="*/ 48986 h 1747157"/>
              <a:gd name="connsiteX57" fmla="*/ 300609 w 679787"/>
              <a:gd name="connsiteY57" fmla="*/ 16329 h 1747157"/>
              <a:gd name="connsiteX58" fmla="*/ 186309 w 679787"/>
              <a:gd name="connsiteY58" fmla="*/ 0 h 174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79787" h="1747157">
                <a:moveTo>
                  <a:pt x="251624" y="1747157"/>
                </a:moveTo>
                <a:cubicBezTo>
                  <a:pt x="218967" y="1687286"/>
                  <a:pt x="194571" y="1622102"/>
                  <a:pt x="153652" y="1567543"/>
                </a:cubicBezTo>
                <a:cubicBezTo>
                  <a:pt x="143325" y="1553774"/>
                  <a:pt x="104667" y="1568426"/>
                  <a:pt x="104667" y="1551214"/>
                </a:cubicBezTo>
                <a:cubicBezTo>
                  <a:pt x="104667" y="1528122"/>
                  <a:pt x="134735" y="1515471"/>
                  <a:pt x="153652" y="1502229"/>
                </a:cubicBezTo>
                <a:cubicBezTo>
                  <a:pt x="189601" y="1477064"/>
                  <a:pt x="227209" y="1453211"/>
                  <a:pt x="267952" y="1436914"/>
                </a:cubicBezTo>
                <a:cubicBezTo>
                  <a:pt x="317977" y="1416904"/>
                  <a:pt x="421059" y="1401077"/>
                  <a:pt x="480224" y="1387929"/>
                </a:cubicBezTo>
                <a:cubicBezTo>
                  <a:pt x="502131" y="1383061"/>
                  <a:pt x="523631" y="1376468"/>
                  <a:pt x="545538" y="1371600"/>
                </a:cubicBezTo>
                <a:cubicBezTo>
                  <a:pt x="572630" y="1365579"/>
                  <a:pt x="654934" y="1355271"/>
                  <a:pt x="627181" y="1355271"/>
                </a:cubicBezTo>
                <a:cubicBezTo>
                  <a:pt x="485562" y="1355271"/>
                  <a:pt x="344152" y="1366157"/>
                  <a:pt x="202638" y="1371600"/>
                </a:cubicBezTo>
                <a:cubicBezTo>
                  <a:pt x="159095" y="1360714"/>
                  <a:pt x="101218" y="1373021"/>
                  <a:pt x="72009" y="1338943"/>
                </a:cubicBezTo>
                <a:cubicBezTo>
                  <a:pt x="52934" y="1316689"/>
                  <a:pt x="85366" y="1279359"/>
                  <a:pt x="104667" y="1257300"/>
                </a:cubicBezTo>
                <a:cubicBezTo>
                  <a:pt x="125566" y="1233416"/>
                  <a:pt x="157923" y="1222507"/>
                  <a:pt x="186309" y="1208314"/>
                </a:cubicBezTo>
                <a:cubicBezTo>
                  <a:pt x="209729" y="1196604"/>
                  <a:pt x="279689" y="1180887"/>
                  <a:pt x="300609" y="1175657"/>
                </a:cubicBezTo>
                <a:cubicBezTo>
                  <a:pt x="393138" y="1181100"/>
                  <a:pt x="486767" y="1176748"/>
                  <a:pt x="578195" y="1191986"/>
                </a:cubicBezTo>
                <a:cubicBezTo>
                  <a:pt x="605571" y="1196549"/>
                  <a:pt x="524091" y="1204872"/>
                  <a:pt x="496552" y="1208314"/>
                </a:cubicBezTo>
                <a:cubicBezTo>
                  <a:pt x="436898" y="1215771"/>
                  <a:pt x="376809" y="1219200"/>
                  <a:pt x="316938" y="1224643"/>
                </a:cubicBezTo>
                <a:cubicBezTo>
                  <a:pt x="235295" y="1219200"/>
                  <a:pt x="146302" y="1242603"/>
                  <a:pt x="72009" y="1208314"/>
                </a:cubicBezTo>
                <a:cubicBezTo>
                  <a:pt x="45396" y="1196031"/>
                  <a:pt x="82608" y="1145972"/>
                  <a:pt x="104667" y="1126671"/>
                </a:cubicBezTo>
                <a:cubicBezTo>
                  <a:pt x="130573" y="1104003"/>
                  <a:pt x="169666" y="1103905"/>
                  <a:pt x="202638" y="1094014"/>
                </a:cubicBezTo>
                <a:cubicBezTo>
                  <a:pt x="296707" y="1065794"/>
                  <a:pt x="324816" y="1072516"/>
                  <a:pt x="447567" y="1061357"/>
                </a:cubicBezTo>
                <a:cubicBezTo>
                  <a:pt x="716053" y="1007661"/>
                  <a:pt x="351941" y="1087019"/>
                  <a:pt x="72009" y="1028700"/>
                </a:cubicBezTo>
                <a:cubicBezTo>
                  <a:pt x="41867" y="1022420"/>
                  <a:pt x="110294" y="978130"/>
                  <a:pt x="137324" y="963386"/>
                </a:cubicBezTo>
                <a:cubicBezTo>
                  <a:pt x="192428" y="933330"/>
                  <a:pt x="288597" y="927471"/>
                  <a:pt x="349595" y="914400"/>
                </a:cubicBezTo>
                <a:cubicBezTo>
                  <a:pt x="393482" y="904996"/>
                  <a:pt x="480224" y="881743"/>
                  <a:pt x="480224" y="881743"/>
                </a:cubicBezTo>
                <a:cubicBezTo>
                  <a:pt x="608370" y="689522"/>
                  <a:pt x="516607" y="857222"/>
                  <a:pt x="6695" y="816429"/>
                </a:cubicBezTo>
                <a:cubicBezTo>
                  <a:pt x="-26307" y="813789"/>
                  <a:pt x="71695" y="803098"/>
                  <a:pt x="104667" y="800100"/>
                </a:cubicBezTo>
                <a:cubicBezTo>
                  <a:pt x="191564" y="792200"/>
                  <a:pt x="278838" y="789214"/>
                  <a:pt x="365924" y="783771"/>
                </a:cubicBezTo>
                <a:cubicBezTo>
                  <a:pt x="393138" y="778328"/>
                  <a:pt x="420642" y="774174"/>
                  <a:pt x="447567" y="767443"/>
                </a:cubicBezTo>
                <a:cubicBezTo>
                  <a:pt x="464265" y="763269"/>
                  <a:pt x="513101" y="755842"/>
                  <a:pt x="496552" y="751114"/>
                </a:cubicBezTo>
                <a:cubicBezTo>
                  <a:pt x="443957" y="736087"/>
                  <a:pt x="387846" y="738425"/>
                  <a:pt x="333267" y="734786"/>
                </a:cubicBezTo>
                <a:cubicBezTo>
                  <a:pt x="224515" y="727536"/>
                  <a:pt x="115552" y="723900"/>
                  <a:pt x="6695" y="718457"/>
                </a:cubicBezTo>
                <a:cubicBezTo>
                  <a:pt x="28466" y="696686"/>
                  <a:pt x="45900" y="669461"/>
                  <a:pt x="72009" y="653143"/>
                </a:cubicBezTo>
                <a:cubicBezTo>
                  <a:pt x="82534" y="646565"/>
                  <a:pt x="216373" y="620832"/>
                  <a:pt x="218967" y="620486"/>
                </a:cubicBezTo>
                <a:cubicBezTo>
                  <a:pt x="611443" y="568156"/>
                  <a:pt x="209515" y="632945"/>
                  <a:pt x="480224" y="587829"/>
                </a:cubicBezTo>
                <a:cubicBezTo>
                  <a:pt x="545538" y="593272"/>
                  <a:pt x="613390" y="585324"/>
                  <a:pt x="676167" y="604157"/>
                </a:cubicBezTo>
                <a:cubicBezTo>
                  <a:pt x="690913" y="608581"/>
                  <a:pt x="656710" y="628893"/>
                  <a:pt x="643509" y="636814"/>
                </a:cubicBezTo>
                <a:cubicBezTo>
                  <a:pt x="628750" y="645669"/>
                  <a:pt x="610852" y="647700"/>
                  <a:pt x="594524" y="653143"/>
                </a:cubicBezTo>
                <a:cubicBezTo>
                  <a:pt x="583638" y="631372"/>
                  <a:pt x="579079" y="605041"/>
                  <a:pt x="561867" y="587829"/>
                </a:cubicBezTo>
                <a:cubicBezTo>
                  <a:pt x="549696" y="575658"/>
                  <a:pt x="529431" y="576229"/>
                  <a:pt x="512881" y="571500"/>
                </a:cubicBezTo>
                <a:cubicBezTo>
                  <a:pt x="491303" y="565335"/>
                  <a:pt x="469145" y="561336"/>
                  <a:pt x="447567" y="555171"/>
                </a:cubicBezTo>
                <a:cubicBezTo>
                  <a:pt x="431017" y="550443"/>
                  <a:pt x="415620" y="541277"/>
                  <a:pt x="398581" y="538843"/>
                </a:cubicBezTo>
                <a:cubicBezTo>
                  <a:pt x="339067" y="530341"/>
                  <a:pt x="278838" y="527957"/>
                  <a:pt x="218967" y="522514"/>
                </a:cubicBezTo>
                <a:cubicBezTo>
                  <a:pt x="224410" y="506186"/>
                  <a:pt x="221855" y="484281"/>
                  <a:pt x="235295" y="473529"/>
                </a:cubicBezTo>
                <a:cubicBezTo>
                  <a:pt x="252819" y="459510"/>
                  <a:pt x="279596" y="465080"/>
                  <a:pt x="300609" y="457200"/>
                </a:cubicBezTo>
                <a:cubicBezTo>
                  <a:pt x="323401" y="448653"/>
                  <a:pt x="342832" y="432240"/>
                  <a:pt x="365924" y="424543"/>
                </a:cubicBezTo>
                <a:cubicBezTo>
                  <a:pt x="408504" y="410350"/>
                  <a:pt x="453009" y="402772"/>
                  <a:pt x="496552" y="391886"/>
                </a:cubicBezTo>
                <a:lnTo>
                  <a:pt x="431238" y="408214"/>
                </a:lnTo>
                <a:cubicBezTo>
                  <a:pt x="349595" y="402771"/>
                  <a:pt x="261517" y="424118"/>
                  <a:pt x="186309" y="391886"/>
                </a:cubicBezTo>
                <a:cubicBezTo>
                  <a:pt x="160800" y="380953"/>
                  <a:pt x="186507" y="332827"/>
                  <a:pt x="202638" y="310243"/>
                </a:cubicBezTo>
                <a:cubicBezTo>
                  <a:pt x="216786" y="290436"/>
                  <a:pt x="246181" y="288472"/>
                  <a:pt x="267952" y="277586"/>
                </a:cubicBezTo>
                <a:cubicBezTo>
                  <a:pt x="327824" y="283029"/>
                  <a:pt x="387448" y="293914"/>
                  <a:pt x="447567" y="293914"/>
                </a:cubicBezTo>
                <a:cubicBezTo>
                  <a:pt x="464779" y="293914"/>
                  <a:pt x="415279" y="281760"/>
                  <a:pt x="398581" y="277586"/>
                </a:cubicBezTo>
                <a:cubicBezTo>
                  <a:pt x="371656" y="270855"/>
                  <a:pt x="344152" y="266700"/>
                  <a:pt x="316938" y="261257"/>
                </a:cubicBezTo>
                <a:cubicBezTo>
                  <a:pt x="304047" y="254811"/>
                  <a:pt x="208710" y="220645"/>
                  <a:pt x="218967" y="179614"/>
                </a:cubicBezTo>
                <a:cubicBezTo>
                  <a:pt x="223141" y="162916"/>
                  <a:pt x="251150" y="167020"/>
                  <a:pt x="267952" y="163286"/>
                </a:cubicBezTo>
                <a:cubicBezTo>
                  <a:pt x="300271" y="156104"/>
                  <a:pt x="333267" y="152400"/>
                  <a:pt x="365924" y="146957"/>
                </a:cubicBezTo>
                <a:cubicBezTo>
                  <a:pt x="384270" y="119437"/>
                  <a:pt x="425711" y="85202"/>
                  <a:pt x="382252" y="48986"/>
                </a:cubicBezTo>
                <a:cubicBezTo>
                  <a:pt x="359735" y="30222"/>
                  <a:pt x="329045" y="23438"/>
                  <a:pt x="300609" y="16329"/>
                </a:cubicBezTo>
                <a:cubicBezTo>
                  <a:pt x="263271" y="6995"/>
                  <a:pt x="186309" y="0"/>
                  <a:pt x="186309" y="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0054156" y="4189644"/>
            <a:ext cx="637885" cy="909090"/>
          </a:xfrm>
          <a:custGeom>
            <a:avLst/>
            <a:gdLst>
              <a:gd name="connsiteX0" fmla="*/ 282135 w 637885"/>
              <a:gd name="connsiteY0" fmla="*/ 615445 h 909090"/>
              <a:gd name="connsiteX1" fmla="*/ 295947 w 637885"/>
              <a:gd name="connsiteY1" fmla="*/ 618069 h 909090"/>
              <a:gd name="connsiteX2" fmla="*/ 306673 w 637885"/>
              <a:gd name="connsiteY2" fmla="*/ 630590 h 909090"/>
              <a:gd name="connsiteX3" fmla="*/ 306993 w 637885"/>
              <a:gd name="connsiteY3" fmla="*/ 630964 h 909090"/>
              <a:gd name="connsiteX4" fmla="*/ 341261 w 637885"/>
              <a:gd name="connsiteY4" fmla="*/ 618779 h 909090"/>
              <a:gd name="connsiteX5" fmla="*/ 358639 w 637885"/>
              <a:gd name="connsiteY5" fmla="*/ 652021 h 909090"/>
              <a:gd name="connsiteX6" fmla="*/ 358735 w 637885"/>
              <a:gd name="connsiteY6" fmla="*/ 652103 h 909090"/>
              <a:gd name="connsiteX7" fmla="*/ 372455 w 637885"/>
              <a:gd name="connsiteY7" fmla="*/ 663871 h 909090"/>
              <a:gd name="connsiteX8" fmla="*/ 380940 w 637885"/>
              <a:gd name="connsiteY8" fmla="*/ 684284 h 909090"/>
              <a:gd name="connsiteX9" fmla="*/ 379942 w 637885"/>
              <a:gd name="connsiteY9" fmla="*/ 719268 h 909090"/>
              <a:gd name="connsiteX10" fmla="*/ 387234 w 637885"/>
              <a:gd name="connsiteY10" fmla="*/ 772758 h 909090"/>
              <a:gd name="connsiteX11" fmla="*/ 353075 w 637885"/>
              <a:gd name="connsiteY11" fmla="*/ 819580 h 909090"/>
              <a:gd name="connsiteX12" fmla="*/ 340847 w 637885"/>
              <a:gd name="connsiteY12" fmla="*/ 859701 h 909090"/>
              <a:gd name="connsiteX13" fmla="*/ 299214 w 637885"/>
              <a:gd name="connsiteY13" fmla="*/ 864558 h 909090"/>
              <a:gd name="connsiteX14" fmla="*/ 269462 w 637885"/>
              <a:gd name="connsiteY14" fmla="*/ 907360 h 909090"/>
              <a:gd name="connsiteX15" fmla="*/ 225717 w 637885"/>
              <a:gd name="connsiteY15" fmla="*/ 881234 h 909090"/>
              <a:gd name="connsiteX16" fmla="*/ 160735 w 637885"/>
              <a:gd name="connsiteY16" fmla="*/ 855421 h 909090"/>
              <a:gd name="connsiteX17" fmla="*/ 132165 w 637885"/>
              <a:gd name="connsiteY17" fmla="*/ 826696 h 909090"/>
              <a:gd name="connsiteX18" fmla="*/ 138269 w 637885"/>
              <a:gd name="connsiteY18" fmla="*/ 787923 h 909090"/>
              <a:gd name="connsiteX19" fmla="*/ 125378 w 637885"/>
              <a:gd name="connsiteY19" fmla="*/ 748142 h 909090"/>
              <a:gd name="connsiteX20" fmla="*/ 148921 w 637885"/>
              <a:gd name="connsiteY20" fmla="*/ 712784 h 909090"/>
              <a:gd name="connsiteX21" fmla="*/ 149146 w 637885"/>
              <a:gd name="connsiteY21" fmla="*/ 711852 h 909090"/>
              <a:gd name="connsiteX22" fmla="*/ 159634 w 637885"/>
              <a:gd name="connsiteY22" fmla="*/ 661077 h 909090"/>
              <a:gd name="connsiteX23" fmla="*/ 210652 w 637885"/>
              <a:gd name="connsiteY23" fmla="*/ 649477 h 909090"/>
              <a:gd name="connsiteX24" fmla="*/ 210664 w 637885"/>
              <a:gd name="connsiteY24" fmla="*/ 649457 h 909090"/>
              <a:gd name="connsiteX25" fmla="*/ 220810 w 637885"/>
              <a:gd name="connsiteY25" fmla="*/ 632010 h 909090"/>
              <a:gd name="connsiteX26" fmla="*/ 262091 w 637885"/>
              <a:gd name="connsiteY26" fmla="*/ 637434 h 909090"/>
              <a:gd name="connsiteX27" fmla="*/ 262275 w 637885"/>
              <a:gd name="connsiteY27" fmla="*/ 637106 h 909090"/>
              <a:gd name="connsiteX28" fmla="*/ 270333 w 637885"/>
              <a:gd name="connsiteY28" fmla="*/ 622676 h 909090"/>
              <a:gd name="connsiteX29" fmla="*/ 282135 w 637885"/>
              <a:gd name="connsiteY29" fmla="*/ 615445 h 909090"/>
              <a:gd name="connsiteX30" fmla="*/ 531544 w 637885"/>
              <a:gd name="connsiteY30" fmla="*/ 288873 h 909090"/>
              <a:gd name="connsiteX31" fmla="*/ 545356 w 637885"/>
              <a:gd name="connsiteY31" fmla="*/ 291497 h 909090"/>
              <a:gd name="connsiteX32" fmla="*/ 556082 w 637885"/>
              <a:gd name="connsiteY32" fmla="*/ 304018 h 909090"/>
              <a:gd name="connsiteX33" fmla="*/ 556402 w 637885"/>
              <a:gd name="connsiteY33" fmla="*/ 304392 h 909090"/>
              <a:gd name="connsiteX34" fmla="*/ 590670 w 637885"/>
              <a:gd name="connsiteY34" fmla="*/ 292207 h 909090"/>
              <a:gd name="connsiteX35" fmla="*/ 608048 w 637885"/>
              <a:gd name="connsiteY35" fmla="*/ 325449 h 909090"/>
              <a:gd name="connsiteX36" fmla="*/ 608143 w 637885"/>
              <a:gd name="connsiteY36" fmla="*/ 325531 h 909090"/>
              <a:gd name="connsiteX37" fmla="*/ 621865 w 637885"/>
              <a:gd name="connsiteY37" fmla="*/ 337299 h 909090"/>
              <a:gd name="connsiteX38" fmla="*/ 630349 w 637885"/>
              <a:gd name="connsiteY38" fmla="*/ 357712 h 909090"/>
              <a:gd name="connsiteX39" fmla="*/ 629351 w 637885"/>
              <a:gd name="connsiteY39" fmla="*/ 392696 h 909090"/>
              <a:gd name="connsiteX40" fmla="*/ 636643 w 637885"/>
              <a:gd name="connsiteY40" fmla="*/ 446186 h 909090"/>
              <a:gd name="connsiteX41" fmla="*/ 602484 w 637885"/>
              <a:gd name="connsiteY41" fmla="*/ 493008 h 909090"/>
              <a:gd name="connsiteX42" fmla="*/ 590256 w 637885"/>
              <a:gd name="connsiteY42" fmla="*/ 533129 h 909090"/>
              <a:gd name="connsiteX43" fmla="*/ 548623 w 637885"/>
              <a:gd name="connsiteY43" fmla="*/ 537986 h 909090"/>
              <a:gd name="connsiteX44" fmla="*/ 518871 w 637885"/>
              <a:gd name="connsiteY44" fmla="*/ 580788 h 909090"/>
              <a:gd name="connsiteX45" fmla="*/ 475126 w 637885"/>
              <a:gd name="connsiteY45" fmla="*/ 554662 h 909090"/>
              <a:gd name="connsiteX46" fmla="*/ 410144 w 637885"/>
              <a:gd name="connsiteY46" fmla="*/ 528849 h 909090"/>
              <a:gd name="connsiteX47" fmla="*/ 381573 w 637885"/>
              <a:gd name="connsiteY47" fmla="*/ 500124 h 909090"/>
              <a:gd name="connsiteX48" fmla="*/ 387678 w 637885"/>
              <a:gd name="connsiteY48" fmla="*/ 461351 h 909090"/>
              <a:gd name="connsiteX49" fmla="*/ 374787 w 637885"/>
              <a:gd name="connsiteY49" fmla="*/ 421570 h 909090"/>
              <a:gd name="connsiteX50" fmla="*/ 398330 w 637885"/>
              <a:gd name="connsiteY50" fmla="*/ 386212 h 909090"/>
              <a:gd name="connsiteX51" fmla="*/ 398555 w 637885"/>
              <a:gd name="connsiteY51" fmla="*/ 385280 h 909090"/>
              <a:gd name="connsiteX52" fmla="*/ 409043 w 637885"/>
              <a:gd name="connsiteY52" fmla="*/ 334505 h 909090"/>
              <a:gd name="connsiteX53" fmla="*/ 460061 w 637885"/>
              <a:gd name="connsiteY53" fmla="*/ 322905 h 909090"/>
              <a:gd name="connsiteX54" fmla="*/ 460073 w 637885"/>
              <a:gd name="connsiteY54" fmla="*/ 322885 h 909090"/>
              <a:gd name="connsiteX55" fmla="*/ 470219 w 637885"/>
              <a:gd name="connsiteY55" fmla="*/ 305438 h 909090"/>
              <a:gd name="connsiteX56" fmla="*/ 511500 w 637885"/>
              <a:gd name="connsiteY56" fmla="*/ 310862 h 909090"/>
              <a:gd name="connsiteX57" fmla="*/ 511684 w 637885"/>
              <a:gd name="connsiteY57" fmla="*/ 310534 h 909090"/>
              <a:gd name="connsiteX58" fmla="*/ 519742 w 637885"/>
              <a:gd name="connsiteY58" fmla="*/ 296104 h 909090"/>
              <a:gd name="connsiteX59" fmla="*/ 531544 w 637885"/>
              <a:gd name="connsiteY59" fmla="*/ 288873 h 909090"/>
              <a:gd name="connsiteX60" fmla="*/ 156950 w 637885"/>
              <a:gd name="connsiteY60" fmla="*/ 402 h 909090"/>
              <a:gd name="connsiteX61" fmla="*/ 170762 w 637885"/>
              <a:gd name="connsiteY61" fmla="*/ 3026 h 909090"/>
              <a:gd name="connsiteX62" fmla="*/ 181488 w 637885"/>
              <a:gd name="connsiteY62" fmla="*/ 15547 h 909090"/>
              <a:gd name="connsiteX63" fmla="*/ 181808 w 637885"/>
              <a:gd name="connsiteY63" fmla="*/ 15921 h 909090"/>
              <a:gd name="connsiteX64" fmla="*/ 216076 w 637885"/>
              <a:gd name="connsiteY64" fmla="*/ 3736 h 909090"/>
              <a:gd name="connsiteX65" fmla="*/ 233454 w 637885"/>
              <a:gd name="connsiteY65" fmla="*/ 36978 h 909090"/>
              <a:gd name="connsiteX66" fmla="*/ 233549 w 637885"/>
              <a:gd name="connsiteY66" fmla="*/ 37060 h 909090"/>
              <a:gd name="connsiteX67" fmla="*/ 247271 w 637885"/>
              <a:gd name="connsiteY67" fmla="*/ 48828 h 909090"/>
              <a:gd name="connsiteX68" fmla="*/ 255755 w 637885"/>
              <a:gd name="connsiteY68" fmla="*/ 69241 h 909090"/>
              <a:gd name="connsiteX69" fmla="*/ 254757 w 637885"/>
              <a:gd name="connsiteY69" fmla="*/ 104225 h 909090"/>
              <a:gd name="connsiteX70" fmla="*/ 262049 w 637885"/>
              <a:gd name="connsiteY70" fmla="*/ 157715 h 909090"/>
              <a:gd name="connsiteX71" fmla="*/ 227890 w 637885"/>
              <a:gd name="connsiteY71" fmla="*/ 204537 h 909090"/>
              <a:gd name="connsiteX72" fmla="*/ 215662 w 637885"/>
              <a:gd name="connsiteY72" fmla="*/ 244658 h 909090"/>
              <a:gd name="connsiteX73" fmla="*/ 174029 w 637885"/>
              <a:gd name="connsiteY73" fmla="*/ 249515 h 909090"/>
              <a:gd name="connsiteX74" fmla="*/ 144277 w 637885"/>
              <a:gd name="connsiteY74" fmla="*/ 292317 h 909090"/>
              <a:gd name="connsiteX75" fmla="*/ 100532 w 637885"/>
              <a:gd name="connsiteY75" fmla="*/ 266191 h 909090"/>
              <a:gd name="connsiteX76" fmla="*/ 35551 w 637885"/>
              <a:gd name="connsiteY76" fmla="*/ 240378 h 909090"/>
              <a:gd name="connsiteX77" fmla="*/ 6980 w 637885"/>
              <a:gd name="connsiteY77" fmla="*/ 211653 h 909090"/>
              <a:gd name="connsiteX78" fmla="*/ 13084 w 637885"/>
              <a:gd name="connsiteY78" fmla="*/ 172880 h 909090"/>
              <a:gd name="connsiteX79" fmla="*/ 192 w 637885"/>
              <a:gd name="connsiteY79" fmla="*/ 133099 h 909090"/>
              <a:gd name="connsiteX80" fmla="*/ 23736 w 637885"/>
              <a:gd name="connsiteY80" fmla="*/ 97741 h 909090"/>
              <a:gd name="connsiteX81" fmla="*/ 23961 w 637885"/>
              <a:gd name="connsiteY81" fmla="*/ 96809 h 909090"/>
              <a:gd name="connsiteX82" fmla="*/ 34449 w 637885"/>
              <a:gd name="connsiteY82" fmla="*/ 46034 h 909090"/>
              <a:gd name="connsiteX83" fmla="*/ 85468 w 637885"/>
              <a:gd name="connsiteY83" fmla="*/ 34434 h 909090"/>
              <a:gd name="connsiteX84" fmla="*/ 85479 w 637885"/>
              <a:gd name="connsiteY84" fmla="*/ 34414 h 909090"/>
              <a:gd name="connsiteX85" fmla="*/ 95625 w 637885"/>
              <a:gd name="connsiteY85" fmla="*/ 16967 h 909090"/>
              <a:gd name="connsiteX86" fmla="*/ 136906 w 637885"/>
              <a:gd name="connsiteY86" fmla="*/ 22391 h 909090"/>
              <a:gd name="connsiteX87" fmla="*/ 137090 w 637885"/>
              <a:gd name="connsiteY87" fmla="*/ 22063 h 909090"/>
              <a:gd name="connsiteX88" fmla="*/ 145148 w 637885"/>
              <a:gd name="connsiteY88" fmla="*/ 7633 h 909090"/>
              <a:gd name="connsiteX89" fmla="*/ 156950 w 637885"/>
              <a:gd name="connsiteY89" fmla="*/ 402 h 90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37885" h="909090">
                <a:moveTo>
                  <a:pt x="282135" y="615445"/>
                </a:moveTo>
                <a:cubicBezTo>
                  <a:pt x="286895" y="614418"/>
                  <a:pt x="291651" y="615387"/>
                  <a:pt x="295947" y="618069"/>
                </a:cubicBezTo>
                <a:lnTo>
                  <a:pt x="306673" y="630590"/>
                </a:lnTo>
                <a:lnTo>
                  <a:pt x="306993" y="630964"/>
                </a:lnTo>
                <a:cubicBezTo>
                  <a:pt x="315405" y="615901"/>
                  <a:pt x="329319" y="610955"/>
                  <a:pt x="341261" y="618779"/>
                </a:cubicBezTo>
                <a:cubicBezTo>
                  <a:pt x="350361" y="624739"/>
                  <a:pt x="356886" y="637216"/>
                  <a:pt x="358639" y="652021"/>
                </a:cubicBezTo>
                <a:lnTo>
                  <a:pt x="358735" y="652103"/>
                </a:lnTo>
                <a:lnTo>
                  <a:pt x="372455" y="663871"/>
                </a:lnTo>
                <a:cubicBezTo>
                  <a:pt x="376290" y="669418"/>
                  <a:pt x="379236" y="676392"/>
                  <a:pt x="380940" y="684284"/>
                </a:cubicBezTo>
                <a:cubicBezTo>
                  <a:pt x="383418" y="695741"/>
                  <a:pt x="383065" y="708185"/>
                  <a:pt x="379942" y="719268"/>
                </a:cubicBezTo>
                <a:cubicBezTo>
                  <a:pt x="387617" y="734467"/>
                  <a:pt x="390302" y="754170"/>
                  <a:pt x="387234" y="772758"/>
                </a:cubicBezTo>
                <a:cubicBezTo>
                  <a:pt x="383156" y="797468"/>
                  <a:pt x="369656" y="815974"/>
                  <a:pt x="353075" y="819580"/>
                </a:cubicBezTo>
                <a:cubicBezTo>
                  <a:pt x="352996" y="835004"/>
                  <a:pt x="348535" y="849631"/>
                  <a:pt x="340847" y="859701"/>
                </a:cubicBezTo>
                <a:cubicBezTo>
                  <a:pt x="329167" y="875002"/>
                  <a:pt x="312294" y="876968"/>
                  <a:pt x="299214" y="864558"/>
                </a:cubicBezTo>
                <a:cubicBezTo>
                  <a:pt x="294984" y="885874"/>
                  <a:pt x="283656" y="902169"/>
                  <a:pt x="269462" y="907360"/>
                </a:cubicBezTo>
                <a:cubicBezTo>
                  <a:pt x="252736" y="913476"/>
                  <a:pt x="235279" y="903053"/>
                  <a:pt x="225717" y="881234"/>
                </a:cubicBezTo>
                <a:cubicBezTo>
                  <a:pt x="203148" y="901944"/>
                  <a:pt x="173834" y="890303"/>
                  <a:pt x="160735" y="855421"/>
                </a:cubicBezTo>
                <a:cubicBezTo>
                  <a:pt x="147868" y="857714"/>
                  <a:pt x="135786" y="845570"/>
                  <a:pt x="132165" y="826696"/>
                </a:cubicBezTo>
                <a:cubicBezTo>
                  <a:pt x="129541" y="813042"/>
                  <a:pt x="131860" y="798305"/>
                  <a:pt x="138269" y="787923"/>
                </a:cubicBezTo>
                <a:cubicBezTo>
                  <a:pt x="129176" y="779779"/>
                  <a:pt x="124112" y="764151"/>
                  <a:pt x="125378" y="748142"/>
                </a:cubicBezTo>
                <a:cubicBezTo>
                  <a:pt x="126863" y="729398"/>
                  <a:pt x="136638" y="714716"/>
                  <a:pt x="148921" y="712784"/>
                </a:cubicBezTo>
                <a:cubicBezTo>
                  <a:pt x="148994" y="712471"/>
                  <a:pt x="149073" y="712165"/>
                  <a:pt x="149146" y="711852"/>
                </a:cubicBezTo>
                <a:cubicBezTo>
                  <a:pt x="147497" y="693394"/>
                  <a:pt x="151343" y="674779"/>
                  <a:pt x="159634" y="661077"/>
                </a:cubicBezTo>
                <a:cubicBezTo>
                  <a:pt x="172732" y="639434"/>
                  <a:pt x="193969" y="634611"/>
                  <a:pt x="210652" y="649477"/>
                </a:cubicBezTo>
                <a:lnTo>
                  <a:pt x="210664" y="649457"/>
                </a:lnTo>
                <a:lnTo>
                  <a:pt x="220810" y="632010"/>
                </a:lnTo>
                <a:cubicBezTo>
                  <a:pt x="233083" y="619079"/>
                  <a:pt x="250487" y="620034"/>
                  <a:pt x="262091" y="637434"/>
                </a:cubicBezTo>
                <a:lnTo>
                  <a:pt x="262275" y="637106"/>
                </a:lnTo>
                <a:lnTo>
                  <a:pt x="270333" y="622676"/>
                </a:lnTo>
                <a:cubicBezTo>
                  <a:pt x="273775" y="618899"/>
                  <a:pt x="277810" y="616377"/>
                  <a:pt x="282135" y="615445"/>
                </a:cubicBezTo>
                <a:close/>
                <a:moveTo>
                  <a:pt x="531544" y="288873"/>
                </a:moveTo>
                <a:cubicBezTo>
                  <a:pt x="536304" y="287846"/>
                  <a:pt x="541060" y="288815"/>
                  <a:pt x="545356" y="291497"/>
                </a:cubicBezTo>
                <a:lnTo>
                  <a:pt x="556082" y="304018"/>
                </a:lnTo>
                <a:lnTo>
                  <a:pt x="556402" y="304392"/>
                </a:lnTo>
                <a:cubicBezTo>
                  <a:pt x="564814" y="289329"/>
                  <a:pt x="578728" y="284383"/>
                  <a:pt x="590670" y="292207"/>
                </a:cubicBezTo>
                <a:cubicBezTo>
                  <a:pt x="599770" y="298167"/>
                  <a:pt x="606295" y="310644"/>
                  <a:pt x="608048" y="325449"/>
                </a:cubicBezTo>
                <a:lnTo>
                  <a:pt x="608143" y="325531"/>
                </a:lnTo>
                <a:lnTo>
                  <a:pt x="621865" y="337299"/>
                </a:lnTo>
                <a:cubicBezTo>
                  <a:pt x="625699" y="342846"/>
                  <a:pt x="628645" y="349820"/>
                  <a:pt x="630349" y="357712"/>
                </a:cubicBezTo>
                <a:cubicBezTo>
                  <a:pt x="632827" y="369169"/>
                  <a:pt x="632474" y="381613"/>
                  <a:pt x="629351" y="392696"/>
                </a:cubicBezTo>
                <a:cubicBezTo>
                  <a:pt x="637027" y="407895"/>
                  <a:pt x="639711" y="427598"/>
                  <a:pt x="636643" y="446186"/>
                </a:cubicBezTo>
                <a:cubicBezTo>
                  <a:pt x="632565" y="470896"/>
                  <a:pt x="619065" y="489402"/>
                  <a:pt x="602484" y="493008"/>
                </a:cubicBezTo>
                <a:cubicBezTo>
                  <a:pt x="602405" y="508432"/>
                  <a:pt x="597944" y="523059"/>
                  <a:pt x="590256" y="533129"/>
                </a:cubicBezTo>
                <a:cubicBezTo>
                  <a:pt x="578576" y="548430"/>
                  <a:pt x="561703" y="550396"/>
                  <a:pt x="548623" y="537986"/>
                </a:cubicBezTo>
                <a:cubicBezTo>
                  <a:pt x="544393" y="559302"/>
                  <a:pt x="533065" y="575597"/>
                  <a:pt x="518871" y="580788"/>
                </a:cubicBezTo>
                <a:cubicBezTo>
                  <a:pt x="502145" y="586904"/>
                  <a:pt x="484688" y="576481"/>
                  <a:pt x="475126" y="554662"/>
                </a:cubicBezTo>
                <a:cubicBezTo>
                  <a:pt x="452557" y="575372"/>
                  <a:pt x="423243" y="563731"/>
                  <a:pt x="410144" y="528849"/>
                </a:cubicBezTo>
                <a:cubicBezTo>
                  <a:pt x="397277" y="531142"/>
                  <a:pt x="385195" y="518998"/>
                  <a:pt x="381573" y="500124"/>
                </a:cubicBezTo>
                <a:cubicBezTo>
                  <a:pt x="378950" y="486470"/>
                  <a:pt x="381269" y="471733"/>
                  <a:pt x="387678" y="461351"/>
                </a:cubicBezTo>
                <a:cubicBezTo>
                  <a:pt x="378585" y="453207"/>
                  <a:pt x="373521" y="437579"/>
                  <a:pt x="374787" y="421570"/>
                </a:cubicBezTo>
                <a:cubicBezTo>
                  <a:pt x="376272" y="402826"/>
                  <a:pt x="386047" y="388144"/>
                  <a:pt x="398330" y="386212"/>
                </a:cubicBezTo>
                <a:cubicBezTo>
                  <a:pt x="398403" y="385899"/>
                  <a:pt x="398482" y="385593"/>
                  <a:pt x="398555" y="385280"/>
                </a:cubicBezTo>
                <a:cubicBezTo>
                  <a:pt x="396906" y="366822"/>
                  <a:pt x="400752" y="348207"/>
                  <a:pt x="409043" y="334505"/>
                </a:cubicBezTo>
                <a:cubicBezTo>
                  <a:pt x="422141" y="312862"/>
                  <a:pt x="443378" y="308039"/>
                  <a:pt x="460061" y="322905"/>
                </a:cubicBezTo>
                <a:lnTo>
                  <a:pt x="460073" y="322885"/>
                </a:lnTo>
                <a:lnTo>
                  <a:pt x="470219" y="305438"/>
                </a:lnTo>
                <a:cubicBezTo>
                  <a:pt x="482492" y="292507"/>
                  <a:pt x="499896" y="293462"/>
                  <a:pt x="511500" y="310862"/>
                </a:cubicBezTo>
                <a:lnTo>
                  <a:pt x="511684" y="310534"/>
                </a:lnTo>
                <a:lnTo>
                  <a:pt x="519742" y="296104"/>
                </a:lnTo>
                <a:cubicBezTo>
                  <a:pt x="523184" y="292327"/>
                  <a:pt x="527219" y="289805"/>
                  <a:pt x="531544" y="288873"/>
                </a:cubicBezTo>
                <a:close/>
                <a:moveTo>
                  <a:pt x="156950" y="402"/>
                </a:moveTo>
                <a:cubicBezTo>
                  <a:pt x="161710" y="-625"/>
                  <a:pt x="166466" y="344"/>
                  <a:pt x="170762" y="3026"/>
                </a:cubicBezTo>
                <a:lnTo>
                  <a:pt x="181488" y="15547"/>
                </a:lnTo>
                <a:lnTo>
                  <a:pt x="181808" y="15921"/>
                </a:lnTo>
                <a:cubicBezTo>
                  <a:pt x="190220" y="858"/>
                  <a:pt x="204134" y="-4089"/>
                  <a:pt x="216076" y="3736"/>
                </a:cubicBezTo>
                <a:cubicBezTo>
                  <a:pt x="225176" y="9696"/>
                  <a:pt x="231701" y="22173"/>
                  <a:pt x="233454" y="36978"/>
                </a:cubicBezTo>
                <a:lnTo>
                  <a:pt x="233549" y="37060"/>
                </a:lnTo>
                <a:lnTo>
                  <a:pt x="247271" y="48828"/>
                </a:lnTo>
                <a:cubicBezTo>
                  <a:pt x="251105" y="54375"/>
                  <a:pt x="254051" y="61349"/>
                  <a:pt x="255755" y="69241"/>
                </a:cubicBezTo>
                <a:cubicBezTo>
                  <a:pt x="258233" y="80698"/>
                  <a:pt x="257880" y="93142"/>
                  <a:pt x="254757" y="104225"/>
                </a:cubicBezTo>
                <a:cubicBezTo>
                  <a:pt x="262433" y="119424"/>
                  <a:pt x="265117" y="139127"/>
                  <a:pt x="262049" y="157715"/>
                </a:cubicBezTo>
                <a:cubicBezTo>
                  <a:pt x="257971" y="182425"/>
                  <a:pt x="244471" y="200931"/>
                  <a:pt x="227890" y="204537"/>
                </a:cubicBezTo>
                <a:cubicBezTo>
                  <a:pt x="227811" y="219961"/>
                  <a:pt x="223350" y="234588"/>
                  <a:pt x="215662" y="244658"/>
                </a:cubicBezTo>
                <a:cubicBezTo>
                  <a:pt x="203982" y="259959"/>
                  <a:pt x="187109" y="261925"/>
                  <a:pt x="174029" y="249515"/>
                </a:cubicBezTo>
                <a:cubicBezTo>
                  <a:pt x="169799" y="270831"/>
                  <a:pt x="158471" y="287126"/>
                  <a:pt x="144277" y="292317"/>
                </a:cubicBezTo>
                <a:cubicBezTo>
                  <a:pt x="127551" y="298433"/>
                  <a:pt x="110095" y="288010"/>
                  <a:pt x="100532" y="266191"/>
                </a:cubicBezTo>
                <a:cubicBezTo>
                  <a:pt x="77963" y="286901"/>
                  <a:pt x="48649" y="275260"/>
                  <a:pt x="35551" y="240378"/>
                </a:cubicBezTo>
                <a:cubicBezTo>
                  <a:pt x="22683" y="242671"/>
                  <a:pt x="10601" y="230527"/>
                  <a:pt x="6980" y="211653"/>
                </a:cubicBezTo>
                <a:cubicBezTo>
                  <a:pt x="4356" y="197999"/>
                  <a:pt x="6675" y="183262"/>
                  <a:pt x="13084" y="172880"/>
                </a:cubicBezTo>
                <a:cubicBezTo>
                  <a:pt x="3991" y="164736"/>
                  <a:pt x="-1074" y="149108"/>
                  <a:pt x="192" y="133099"/>
                </a:cubicBezTo>
                <a:cubicBezTo>
                  <a:pt x="1678" y="114355"/>
                  <a:pt x="11453" y="99673"/>
                  <a:pt x="23736" y="97741"/>
                </a:cubicBezTo>
                <a:cubicBezTo>
                  <a:pt x="23809" y="97428"/>
                  <a:pt x="23888" y="97122"/>
                  <a:pt x="23961" y="96809"/>
                </a:cubicBezTo>
                <a:cubicBezTo>
                  <a:pt x="22312" y="78351"/>
                  <a:pt x="26159" y="59736"/>
                  <a:pt x="34449" y="46034"/>
                </a:cubicBezTo>
                <a:cubicBezTo>
                  <a:pt x="47547" y="24391"/>
                  <a:pt x="68784" y="19568"/>
                  <a:pt x="85468" y="34434"/>
                </a:cubicBezTo>
                <a:lnTo>
                  <a:pt x="85479" y="34414"/>
                </a:lnTo>
                <a:lnTo>
                  <a:pt x="95625" y="16967"/>
                </a:lnTo>
                <a:cubicBezTo>
                  <a:pt x="107898" y="4036"/>
                  <a:pt x="125302" y="4991"/>
                  <a:pt x="136906" y="22391"/>
                </a:cubicBezTo>
                <a:lnTo>
                  <a:pt x="137090" y="22063"/>
                </a:lnTo>
                <a:lnTo>
                  <a:pt x="145148" y="7633"/>
                </a:lnTo>
                <a:cubicBezTo>
                  <a:pt x="148590" y="3856"/>
                  <a:pt x="152625" y="1334"/>
                  <a:pt x="156950" y="402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/>
      <p:bldP spid="10" grpId="0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" grpId="0" animBg="1"/>
      <p:bldP spid="5" grpId="0" animBg="1"/>
      <p:bldP spid="36" grpId="0" animBg="1"/>
      <p:bldP spid="12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3407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"/>
            <a:ext cx="11595652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ENTEROHEPATIC CIRCULATION &amp; BILE RECYCLING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45" y="2885061"/>
            <a:ext cx="735531" cy="3983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821229" y="3157086"/>
            <a:ext cx="490889" cy="1263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3440624" y="3283419"/>
            <a:ext cx="257013" cy="410344"/>
          </a:xfrm>
          <a:custGeom>
            <a:avLst/>
            <a:gdLst>
              <a:gd name="connsiteX0" fmla="*/ 182267 w 257013"/>
              <a:gd name="connsiteY0" fmla="*/ 394708 h 410344"/>
              <a:gd name="connsiteX1" fmla="*/ 192275 w 257013"/>
              <a:gd name="connsiteY1" fmla="*/ 394708 h 410344"/>
              <a:gd name="connsiteX2" fmla="*/ 187271 w 257013"/>
              <a:gd name="connsiteY2" fmla="*/ 410344 h 410344"/>
              <a:gd name="connsiteX3" fmla="*/ 205516 w 257013"/>
              <a:gd name="connsiteY3" fmla="*/ 384007 h 410344"/>
              <a:gd name="connsiteX4" fmla="*/ 211926 w 257013"/>
              <a:gd name="connsiteY4" fmla="*/ 398993 h 410344"/>
              <a:gd name="connsiteX5" fmla="*/ 198439 w 257013"/>
              <a:gd name="connsiteY5" fmla="*/ 391871 h 410344"/>
              <a:gd name="connsiteX6" fmla="*/ 169026 w 257013"/>
              <a:gd name="connsiteY6" fmla="*/ 384007 h 410344"/>
              <a:gd name="connsiteX7" fmla="*/ 176103 w 257013"/>
              <a:gd name="connsiteY7" fmla="*/ 391871 h 410344"/>
              <a:gd name="connsiteX8" fmla="*/ 162613 w 257013"/>
              <a:gd name="connsiteY8" fmla="*/ 398993 h 410344"/>
              <a:gd name="connsiteX9" fmla="*/ 208070 w 257013"/>
              <a:gd name="connsiteY9" fmla="*/ 366038 h 410344"/>
              <a:gd name="connsiteX10" fmla="*/ 222142 w 257013"/>
              <a:gd name="connsiteY10" fmla="*/ 371598 h 410344"/>
              <a:gd name="connsiteX11" fmla="*/ 208070 w 257013"/>
              <a:gd name="connsiteY11" fmla="*/ 377158 h 410344"/>
              <a:gd name="connsiteX12" fmla="*/ 166472 w 257013"/>
              <a:gd name="connsiteY12" fmla="*/ 366038 h 410344"/>
              <a:gd name="connsiteX13" fmla="*/ 166472 w 257013"/>
              <a:gd name="connsiteY13" fmla="*/ 377158 h 410344"/>
              <a:gd name="connsiteX14" fmla="*/ 152400 w 257013"/>
              <a:gd name="connsiteY14" fmla="*/ 371598 h 410344"/>
              <a:gd name="connsiteX15" fmla="*/ 187272 w 257013"/>
              <a:gd name="connsiteY15" fmla="*/ 352225 h 410344"/>
              <a:gd name="connsiteX16" fmla="*/ 204708 w 257013"/>
              <a:gd name="connsiteY16" fmla="*/ 371598 h 410344"/>
              <a:gd name="connsiteX17" fmla="*/ 187272 w 257013"/>
              <a:gd name="connsiteY17" fmla="*/ 390971 h 410344"/>
              <a:gd name="connsiteX18" fmla="*/ 169836 w 257013"/>
              <a:gd name="connsiteY18" fmla="*/ 371598 h 410344"/>
              <a:gd name="connsiteX19" fmla="*/ 187272 w 257013"/>
              <a:gd name="connsiteY19" fmla="*/ 352225 h 410344"/>
              <a:gd name="connsiteX20" fmla="*/ 211926 w 257013"/>
              <a:gd name="connsiteY20" fmla="*/ 344200 h 410344"/>
              <a:gd name="connsiteX21" fmla="*/ 205516 w 257013"/>
              <a:gd name="connsiteY21" fmla="*/ 359189 h 410344"/>
              <a:gd name="connsiteX22" fmla="*/ 198439 w 257013"/>
              <a:gd name="connsiteY22" fmla="*/ 351325 h 410344"/>
              <a:gd name="connsiteX23" fmla="*/ 162613 w 257013"/>
              <a:gd name="connsiteY23" fmla="*/ 344200 h 410344"/>
              <a:gd name="connsiteX24" fmla="*/ 176103 w 257013"/>
              <a:gd name="connsiteY24" fmla="*/ 351325 h 410344"/>
              <a:gd name="connsiteX25" fmla="*/ 169026 w 257013"/>
              <a:gd name="connsiteY25" fmla="*/ 359189 h 410344"/>
              <a:gd name="connsiteX26" fmla="*/ 187271 w 257013"/>
              <a:gd name="connsiteY26" fmla="*/ 332852 h 410344"/>
              <a:gd name="connsiteX27" fmla="*/ 192275 w 257013"/>
              <a:gd name="connsiteY27" fmla="*/ 348488 h 410344"/>
              <a:gd name="connsiteX28" fmla="*/ 182267 w 257013"/>
              <a:gd name="connsiteY28" fmla="*/ 348488 h 410344"/>
              <a:gd name="connsiteX29" fmla="*/ 29867 w 257013"/>
              <a:gd name="connsiteY29" fmla="*/ 242308 h 410344"/>
              <a:gd name="connsiteX30" fmla="*/ 39875 w 257013"/>
              <a:gd name="connsiteY30" fmla="*/ 242308 h 410344"/>
              <a:gd name="connsiteX31" fmla="*/ 34871 w 257013"/>
              <a:gd name="connsiteY31" fmla="*/ 257944 h 410344"/>
              <a:gd name="connsiteX32" fmla="*/ 53116 w 257013"/>
              <a:gd name="connsiteY32" fmla="*/ 231607 h 410344"/>
              <a:gd name="connsiteX33" fmla="*/ 59526 w 257013"/>
              <a:gd name="connsiteY33" fmla="*/ 246593 h 410344"/>
              <a:gd name="connsiteX34" fmla="*/ 46039 w 257013"/>
              <a:gd name="connsiteY34" fmla="*/ 239471 h 410344"/>
              <a:gd name="connsiteX35" fmla="*/ 16626 w 257013"/>
              <a:gd name="connsiteY35" fmla="*/ 231607 h 410344"/>
              <a:gd name="connsiteX36" fmla="*/ 23703 w 257013"/>
              <a:gd name="connsiteY36" fmla="*/ 239471 h 410344"/>
              <a:gd name="connsiteX37" fmla="*/ 10213 w 257013"/>
              <a:gd name="connsiteY37" fmla="*/ 246593 h 410344"/>
              <a:gd name="connsiteX38" fmla="*/ 55670 w 257013"/>
              <a:gd name="connsiteY38" fmla="*/ 213638 h 410344"/>
              <a:gd name="connsiteX39" fmla="*/ 69742 w 257013"/>
              <a:gd name="connsiteY39" fmla="*/ 219198 h 410344"/>
              <a:gd name="connsiteX40" fmla="*/ 55670 w 257013"/>
              <a:gd name="connsiteY40" fmla="*/ 224758 h 410344"/>
              <a:gd name="connsiteX41" fmla="*/ 14072 w 257013"/>
              <a:gd name="connsiteY41" fmla="*/ 213638 h 410344"/>
              <a:gd name="connsiteX42" fmla="*/ 14072 w 257013"/>
              <a:gd name="connsiteY42" fmla="*/ 224758 h 410344"/>
              <a:gd name="connsiteX43" fmla="*/ 0 w 257013"/>
              <a:gd name="connsiteY43" fmla="*/ 219198 h 410344"/>
              <a:gd name="connsiteX44" fmla="*/ 217138 w 257013"/>
              <a:gd name="connsiteY44" fmla="*/ 207437 h 410344"/>
              <a:gd name="connsiteX45" fmla="*/ 227146 w 257013"/>
              <a:gd name="connsiteY45" fmla="*/ 207437 h 410344"/>
              <a:gd name="connsiteX46" fmla="*/ 222142 w 257013"/>
              <a:gd name="connsiteY46" fmla="*/ 223073 h 410344"/>
              <a:gd name="connsiteX47" fmla="*/ 34872 w 257013"/>
              <a:gd name="connsiteY47" fmla="*/ 199825 h 410344"/>
              <a:gd name="connsiteX48" fmla="*/ 52308 w 257013"/>
              <a:gd name="connsiteY48" fmla="*/ 219198 h 410344"/>
              <a:gd name="connsiteX49" fmla="*/ 34872 w 257013"/>
              <a:gd name="connsiteY49" fmla="*/ 238571 h 410344"/>
              <a:gd name="connsiteX50" fmla="*/ 17436 w 257013"/>
              <a:gd name="connsiteY50" fmla="*/ 219198 h 410344"/>
              <a:gd name="connsiteX51" fmla="*/ 34872 w 257013"/>
              <a:gd name="connsiteY51" fmla="*/ 199825 h 410344"/>
              <a:gd name="connsiteX52" fmla="*/ 240387 w 257013"/>
              <a:gd name="connsiteY52" fmla="*/ 196736 h 410344"/>
              <a:gd name="connsiteX53" fmla="*/ 246797 w 257013"/>
              <a:gd name="connsiteY53" fmla="*/ 211722 h 410344"/>
              <a:gd name="connsiteX54" fmla="*/ 233310 w 257013"/>
              <a:gd name="connsiteY54" fmla="*/ 204600 h 410344"/>
              <a:gd name="connsiteX55" fmla="*/ 203897 w 257013"/>
              <a:gd name="connsiteY55" fmla="*/ 196736 h 410344"/>
              <a:gd name="connsiteX56" fmla="*/ 210974 w 257013"/>
              <a:gd name="connsiteY56" fmla="*/ 204600 h 410344"/>
              <a:gd name="connsiteX57" fmla="*/ 197484 w 257013"/>
              <a:gd name="connsiteY57" fmla="*/ 211722 h 410344"/>
              <a:gd name="connsiteX58" fmla="*/ 59526 w 257013"/>
              <a:gd name="connsiteY58" fmla="*/ 191800 h 410344"/>
              <a:gd name="connsiteX59" fmla="*/ 53116 w 257013"/>
              <a:gd name="connsiteY59" fmla="*/ 206789 h 410344"/>
              <a:gd name="connsiteX60" fmla="*/ 46039 w 257013"/>
              <a:gd name="connsiteY60" fmla="*/ 198925 h 410344"/>
              <a:gd name="connsiteX61" fmla="*/ 10213 w 257013"/>
              <a:gd name="connsiteY61" fmla="*/ 191800 h 410344"/>
              <a:gd name="connsiteX62" fmla="*/ 23703 w 257013"/>
              <a:gd name="connsiteY62" fmla="*/ 198925 h 410344"/>
              <a:gd name="connsiteX63" fmla="*/ 16626 w 257013"/>
              <a:gd name="connsiteY63" fmla="*/ 206789 h 410344"/>
              <a:gd name="connsiteX64" fmla="*/ 34871 w 257013"/>
              <a:gd name="connsiteY64" fmla="*/ 180452 h 410344"/>
              <a:gd name="connsiteX65" fmla="*/ 39875 w 257013"/>
              <a:gd name="connsiteY65" fmla="*/ 196088 h 410344"/>
              <a:gd name="connsiteX66" fmla="*/ 29867 w 257013"/>
              <a:gd name="connsiteY66" fmla="*/ 196088 h 410344"/>
              <a:gd name="connsiteX67" fmla="*/ 242941 w 257013"/>
              <a:gd name="connsiteY67" fmla="*/ 178767 h 410344"/>
              <a:gd name="connsiteX68" fmla="*/ 257013 w 257013"/>
              <a:gd name="connsiteY68" fmla="*/ 184327 h 410344"/>
              <a:gd name="connsiteX69" fmla="*/ 242941 w 257013"/>
              <a:gd name="connsiteY69" fmla="*/ 189887 h 410344"/>
              <a:gd name="connsiteX70" fmla="*/ 201343 w 257013"/>
              <a:gd name="connsiteY70" fmla="*/ 178767 h 410344"/>
              <a:gd name="connsiteX71" fmla="*/ 201343 w 257013"/>
              <a:gd name="connsiteY71" fmla="*/ 189887 h 410344"/>
              <a:gd name="connsiteX72" fmla="*/ 187271 w 257013"/>
              <a:gd name="connsiteY72" fmla="*/ 184327 h 410344"/>
              <a:gd name="connsiteX73" fmla="*/ 222143 w 257013"/>
              <a:gd name="connsiteY73" fmla="*/ 164954 h 410344"/>
              <a:gd name="connsiteX74" fmla="*/ 239579 w 257013"/>
              <a:gd name="connsiteY74" fmla="*/ 184327 h 410344"/>
              <a:gd name="connsiteX75" fmla="*/ 222143 w 257013"/>
              <a:gd name="connsiteY75" fmla="*/ 203700 h 410344"/>
              <a:gd name="connsiteX76" fmla="*/ 204707 w 257013"/>
              <a:gd name="connsiteY76" fmla="*/ 184327 h 410344"/>
              <a:gd name="connsiteX77" fmla="*/ 222143 w 257013"/>
              <a:gd name="connsiteY77" fmla="*/ 164954 h 410344"/>
              <a:gd name="connsiteX78" fmla="*/ 246797 w 257013"/>
              <a:gd name="connsiteY78" fmla="*/ 156929 h 410344"/>
              <a:gd name="connsiteX79" fmla="*/ 240387 w 257013"/>
              <a:gd name="connsiteY79" fmla="*/ 171918 h 410344"/>
              <a:gd name="connsiteX80" fmla="*/ 233310 w 257013"/>
              <a:gd name="connsiteY80" fmla="*/ 164054 h 410344"/>
              <a:gd name="connsiteX81" fmla="*/ 197484 w 257013"/>
              <a:gd name="connsiteY81" fmla="*/ 156929 h 410344"/>
              <a:gd name="connsiteX82" fmla="*/ 210974 w 257013"/>
              <a:gd name="connsiteY82" fmla="*/ 164054 h 410344"/>
              <a:gd name="connsiteX83" fmla="*/ 203897 w 257013"/>
              <a:gd name="connsiteY83" fmla="*/ 171918 h 410344"/>
              <a:gd name="connsiteX84" fmla="*/ 222142 w 257013"/>
              <a:gd name="connsiteY84" fmla="*/ 145581 h 410344"/>
              <a:gd name="connsiteX85" fmla="*/ 227146 w 257013"/>
              <a:gd name="connsiteY85" fmla="*/ 161217 h 410344"/>
              <a:gd name="connsiteX86" fmla="*/ 217138 w 257013"/>
              <a:gd name="connsiteY86" fmla="*/ 161217 h 410344"/>
              <a:gd name="connsiteX87" fmla="*/ 112525 w 257013"/>
              <a:gd name="connsiteY87" fmla="*/ 61856 h 410344"/>
              <a:gd name="connsiteX88" fmla="*/ 122533 w 257013"/>
              <a:gd name="connsiteY88" fmla="*/ 61856 h 410344"/>
              <a:gd name="connsiteX89" fmla="*/ 117529 w 257013"/>
              <a:gd name="connsiteY89" fmla="*/ 77492 h 410344"/>
              <a:gd name="connsiteX90" fmla="*/ 135774 w 257013"/>
              <a:gd name="connsiteY90" fmla="*/ 51155 h 410344"/>
              <a:gd name="connsiteX91" fmla="*/ 142184 w 257013"/>
              <a:gd name="connsiteY91" fmla="*/ 66141 h 410344"/>
              <a:gd name="connsiteX92" fmla="*/ 128697 w 257013"/>
              <a:gd name="connsiteY92" fmla="*/ 59019 h 410344"/>
              <a:gd name="connsiteX93" fmla="*/ 99284 w 257013"/>
              <a:gd name="connsiteY93" fmla="*/ 51155 h 410344"/>
              <a:gd name="connsiteX94" fmla="*/ 106361 w 257013"/>
              <a:gd name="connsiteY94" fmla="*/ 59019 h 410344"/>
              <a:gd name="connsiteX95" fmla="*/ 92871 w 257013"/>
              <a:gd name="connsiteY95" fmla="*/ 66141 h 410344"/>
              <a:gd name="connsiteX96" fmla="*/ 138328 w 257013"/>
              <a:gd name="connsiteY96" fmla="*/ 33186 h 410344"/>
              <a:gd name="connsiteX97" fmla="*/ 152400 w 257013"/>
              <a:gd name="connsiteY97" fmla="*/ 38746 h 410344"/>
              <a:gd name="connsiteX98" fmla="*/ 138328 w 257013"/>
              <a:gd name="connsiteY98" fmla="*/ 44306 h 410344"/>
              <a:gd name="connsiteX99" fmla="*/ 96730 w 257013"/>
              <a:gd name="connsiteY99" fmla="*/ 33186 h 410344"/>
              <a:gd name="connsiteX100" fmla="*/ 96730 w 257013"/>
              <a:gd name="connsiteY100" fmla="*/ 44306 h 410344"/>
              <a:gd name="connsiteX101" fmla="*/ 82658 w 257013"/>
              <a:gd name="connsiteY101" fmla="*/ 38746 h 410344"/>
              <a:gd name="connsiteX102" fmla="*/ 117530 w 257013"/>
              <a:gd name="connsiteY102" fmla="*/ 19373 h 410344"/>
              <a:gd name="connsiteX103" fmla="*/ 134966 w 257013"/>
              <a:gd name="connsiteY103" fmla="*/ 38746 h 410344"/>
              <a:gd name="connsiteX104" fmla="*/ 117530 w 257013"/>
              <a:gd name="connsiteY104" fmla="*/ 58119 h 410344"/>
              <a:gd name="connsiteX105" fmla="*/ 100094 w 257013"/>
              <a:gd name="connsiteY105" fmla="*/ 38746 h 410344"/>
              <a:gd name="connsiteX106" fmla="*/ 117530 w 257013"/>
              <a:gd name="connsiteY106" fmla="*/ 19373 h 410344"/>
              <a:gd name="connsiteX107" fmla="*/ 142184 w 257013"/>
              <a:gd name="connsiteY107" fmla="*/ 11348 h 410344"/>
              <a:gd name="connsiteX108" fmla="*/ 135774 w 257013"/>
              <a:gd name="connsiteY108" fmla="*/ 26337 h 410344"/>
              <a:gd name="connsiteX109" fmla="*/ 128697 w 257013"/>
              <a:gd name="connsiteY109" fmla="*/ 18473 h 410344"/>
              <a:gd name="connsiteX110" fmla="*/ 92871 w 257013"/>
              <a:gd name="connsiteY110" fmla="*/ 11348 h 410344"/>
              <a:gd name="connsiteX111" fmla="*/ 106361 w 257013"/>
              <a:gd name="connsiteY111" fmla="*/ 18473 h 410344"/>
              <a:gd name="connsiteX112" fmla="*/ 99284 w 257013"/>
              <a:gd name="connsiteY112" fmla="*/ 26337 h 410344"/>
              <a:gd name="connsiteX113" fmla="*/ 117529 w 257013"/>
              <a:gd name="connsiteY113" fmla="*/ 0 h 410344"/>
              <a:gd name="connsiteX114" fmla="*/ 122533 w 257013"/>
              <a:gd name="connsiteY114" fmla="*/ 15636 h 410344"/>
              <a:gd name="connsiteX115" fmla="*/ 112525 w 257013"/>
              <a:gd name="connsiteY115" fmla="*/ 15636 h 41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57013" h="410344">
                <a:moveTo>
                  <a:pt x="182267" y="394708"/>
                </a:moveTo>
                <a:lnTo>
                  <a:pt x="192275" y="394708"/>
                </a:lnTo>
                <a:lnTo>
                  <a:pt x="187271" y="410344"/>
                </a:lnTo>
                <a:close/>
                <a:moveTo>
                  <a:pt x="205516" y="384007"/>
                </a:moveTo>
                <a:lnTo>
                  <a:pt x="211926" y="398993"/>
                </a:lnTo>
                <a:lnTo>
                  <a:pt x="198439" y="391871"/>
                </a:lnTo>
                <a:close/>
                <a:moveTo>
                  <a:pt x="169026" y="384007"/>
                </a:moveTo>
                <a:lnTo>
                  <a:pt x="176103" y="391871"/>
                </a:lnTo>
                <a:lnTo>
                  <a:pt x="162613" y="398993"/>
                </a:lnTo>
                <a:close/>
                <a:moveTo>
                  <a:pt x="208070" y="366038"/>
                </a:moveTo>
                <a:lnTo>
                  <a:pt x="222142" y="371598"/>
                </a:lnTo>
                <a:lnTo>
                  <a:pt x="208070" y="377158"/>
                </a:lnTo>
                <a:close/>
                <a:moveTo>
                  <a:pt x="166472" y="366038"/>
                </a:moveTo>
                <a:lnTo>
                  <a:pt x="166472" y="377158"/>
                </a:lnTo>
                <a:lnTo>
                  <a:pt x="152400" y="371598"/>
                </a:lnTo>
                <a:close/>
                <a:moveTo>
                  <a:pt x="187272" y="352225"/>
                </a:moveTo>
                <a:cubicBezTo>
                  <a:pt x="196902" y="352225"/>
                  <a:pt x="204708" y="360899"/>
                  <a:pt x="204708" y="371598"/>
                </a:cubicBezTo>
                <a:cubicBezTo>
                  <a:pt x="204708" y="382297"/>
                  <a:pt x="196902" y="390971"/>
                  <a:pt x="187272" y="390971"/>
                </a:cubicBezTo>
                <a:cubicBezTo>
                  <a:pt x="177642" y="390971"/>
                  <a:pt x="169836" y="382297"/>
                  <a:pt x="169836" y="371598"/>
                </a:cubicBezTo>
                <a:cubicBezTo>
                  <a:pt x="169836" y="360899"/>
                  <a:pt x="177642" y="352225"/>
                  <a:pt x="187272" y="352225"/>
                </a:cubicBezTo>
                <a:close/>
                <a:moveTo>
                  <a:pt x="211926" y="344200"/>
                </a:moveTo>
                <a:lnTo>
                  <a:pt x="205516" y="359189"/>
                </a:lnTo>
                <a:lnTo>
                  <a:pt x="198439" y="351325"/>
                </a:lnTo>
                <a:close/>
                <a:moveTo>
                  <a:pt x="162613" y="344200"/>
                </a:moveTo>
                <a:lnTo>
                  <a:pt x="176103" y="351325"/>
                </a:lnTo>
                <a:lnTo>
                  <a:pt x="169026" y="359189"/>
                </a:lnTo>
                <a:close/>
                <a:moveTo>
                  <a:pt x="187271" y="332852"/>
                </a:moveTo>
                <a:lnTo>
                  <a:pt x="192275" y="348488"/>
                </a:lnTo>
                <a:lnTo>
                  <a:pt x="182267" y="348488"/>
                </a:lnTo>
                <a:close/>
                <a:moveTo>
                  <a:pt x="29867" y="242308"/>
                </a:moveTo>
                <a:lnTo>
                  <a:pt x="39875" y="242308"/>
                </a:lnTo>
                <a:lnTo>
                  <a:pt x="34871" y="257944"/>
                </a:lnTo>
                <a:close/>
                <a:moveTo>
                  <a:pt x="53116" y="231607"/>
                </a:moveTo>
                <a:lnTo>
                  <a:pt x="59526" y="246593"/>
                </a:lnTo>
                <a:lnTo>
                  <a:pt x="46039" y="239471"/>
                </a:lnTo>
                <a:close/>
                <a:moveTo>
                  <a:pt x="16626" y="231607"/>
                </a:moveTo>
                <a:lnTo>
                  <a:pt x="23703" y="239471"/>
                </a:lnTo>
                <a:lnTo>
                  <a:pt x="10213" y="246593"/>
                </a:lnTo>
                <a:close/>
                <a:moveTo>
                  <a:pt x="55670" y="213638"/>
                </a:moveTo>
                <a:lnTo>
                  <a:pt x="69742" y="219198"/>
                </a:lnTo>
                <a:lnTo>
                  <a:pt x="55670" y="224758"/>
                </a:lnTo>
                <a:close/>
                <a:moveTo>
                  <a:pt x="14072" y="213638"/>
                </a:moveTo>
                <a:lnTo>
                  <a:pt x="14072" y="224758"/>
                </a:lnTo>
                <a:lnTo>
                  <a:pt x="0" y="219198"/>
                </a:lnTo>
                <a:close/>
                <a:moveTo>
                  <a:pt x="217138" y="207437"/>
                </a:moveTo>
                <a:lnTo>
                  <a:pt x="227146" y="207437"/>
                </a:lnTo>
                <a:lnTo>
                  <a:pt x="222142" y="223073"/>
                </a:lnTo>
                <a:close/>
                <a:moveTo>
                  <a:pt x="34872" y="199825"/>
                </a:moveTo>
                <a:cubicBezTo>
                  <a:pt x="44502" y="199825"/>
                  <a:pt x="52308" y="208499"/>
                  <a:pt x="52308" y="219198"/>
                </a:cubicBezTo>
                <a:cubicBezTo>
                  <a:pt x="52308" y="229897"/>
                  <a:pt x="44502" y="238571"/>
                  <a:pt x="34872" y="238571"/>
                </a:cubicBezTo>
                <a:cubicBezTo>
                  <a:pt x="25242" y="238571"/>
                  <a:pt x="17436" y="229897"/>
                  <a:pt x="17436" y="219198"/>
                </a:cubicBezTo>
                <a:cubicBezTo>
                  <a:pt x="17436" y="208499"/>
                  <a:pt x="25242" y="199825"/>
                  <a:pt x="34872" y="199825"/>
                </a:cubicBezTo>
                <a:close/>
                <a:moveTo>
                  <a:pt x="240387" y="196736"/>
                </a:moveTo>
                <a:lnTo>
                  <a:pt x="246797" y="211722"/>
                </a:lnTo>
                <a:lnTo>
                  <a:pt x="233310" y="204600"/>
                </a:lnTo>
                <a:close/>
                <a:moveTo>
                  <a:pt x="203897" y="196736"/>
                </a:moveTo>
                <a:lnTo>
                  <a:pt x="210974" y="204600"/>
                </a:lnTo>
                <a:lnTo>
                  <a:pt x="197484" y="211722"/>
                </a:lnTo>
                <a:close/>
                <a:moveTo>
                  <a:pt x="59526" y="191800"/>
                </a:moveTo>
                <a:lnTo>
                  <a:pt x="53116" y="206789"/>
                </a:lnTo>
                <a:lnTo>
                  <a:pt x="46039" y="198925"/>
                </a:lnTo>
                <a:close/>
                <a:moveTo>
                  <a:pt x="10213" y="191800"/>
                </a:moveTo>
                <a:lnTo>
                  <a:pt x="23703" y="198925"/>
                </a:lnTo>
                <a:lnTo>
                  <a:pt x="16626" y="206789"/>
                </a:lnTo>
                <a:close/>
                <a:moveTo>
                  <a:pt x="34871" y="180452"/>
                </a:moveTo>
                <a:lnTo>
                  <a:pt x="39875" y="196088"/>
                </a:lnTo>
                <a:lnTo>
                  <a:pt x="29867" y="196088"/>
                </a:lnTo>
                <a:close/>
                <a:moveTo>
                  <a:pt x="242941" y="178767"/>
                </a:moveTo>
                <a:lnTo>
                  <a:pt x="257013" y="184327"/>
                </a:lnTo>
                <a:lnTo>
                  <a:pt x="242941" y="189887"/>
                </a:lnTo>
                <a:close/>
                <a:moveTo>
                  <a:pt x="201343" y="178767"/>
                </a:moveTo>
                <a:lnTo>
                  <a:pt x="201343" y="189887"/>
                </a:lnTo>
                <a:lnTo>
                  <a:pt x="187271" y="184327"/>
                </a:lnTo>
                <a:close/>
                <a:moveTo>
                  <a:pt x="222143" y="164954"/>
                </a:moveTo>
                <a:cubicBezTo>
                  <a:pt x="231773" y="164954"/>
                  <a:pt x="239579" y="173628"/>
                  <a:pt x="239579" y="184327"/>
                </a:cubicBezTo>
                <a:cubicBezTo>
                  <a:pt x="239579" y="195026"/>
                  <a:pt x="231773" y="203700"/>
                  <a:pt x="222143" y="203700"/>
                </a:cubicBezTo>
                <a:cubicBezTo>
                  <a:pt x="212513" y="203700"/>
                  <a:pt x="204707" y="195026"/>
                  <a:pt x="204707" y="184327"/>
                </a:cubicBezTo>
                <a:cubicBezTo>
                  <a:pt x="204707" y="173628"/>
                  <a:pt x="212513" y="164954"/>
                  <a:pt x="222143" y="164954"/>
                </a:cubicBezTo>
                <a:close/>
                <a:moveTo>
                  <a:pt x="246797" y="156929"/>
                </a:moveTo>
                <a:lnTo>
                  <a:pt x="240387" y="171918"/>
                </a:lnTo>
                <a:lnTo>
                  <a:pt x="233310" y="164054"/>
                </a:lnTo>
                <a:close/>
                <a:moveTo>
                  <a:pt x="197484" y="156929"/>
                </a:moveTo>
                <a:lnTo>
                  <a:pt x="210974" y="164054"/>
                </a:lnTo>
                <a:lnTo>
                  <a:pt x="203897" y="171918"/>
                </a:lnTo>
                <a:close/>
                <a:moveTo>
                  <a:pt x="222142" y="145581"/>
                </a:moveTo>
                <a:lnTo>
                  <a:pt x="227146" y="161217"/>
                </a:lnTo>
                <a:lnTo>
                  <a:pt x="217138" y="161217"/>
                </a:lnTo>
                <a:close/>
                <a:moveTo>
                  <a:pt x="112525" y="61856"/>
                </a:moveTo>
                <a:lnTo>
                  <a:pt x="122533" y="61856"/>
                </a:lnTo>
                <a:lnTo>
                  <a:pt x="117529" y="77492"/>
                </a:lnTo>
                <a:close/>
                <a:moveTo>
                  <a:pt x="135774" y="51155"/>
                </a:moveTo>
                <a:lnTo>
                  <a:pt x="142184" y="66141"/>
                </a:lnTo>
                <a:lnTo>
                  <a:pt x="128697" y="59019"/>
                </a:lnTo>
                <a:close/>
                <a:moveTo>
                  <a:pt x="99284" y="51155"/>
                </a:moveTo>
                <a:lnTo>
                  <a:pt x="106361" y="59019"/>
                </a:lnTo>
                <a:lnTo>
                  <a:pt x="92871" y="66141"/>
                </a:lnTo>
                <a:close/>
                <a:moveTo>
                  <a:pt x="138328" y="33186"/>
                </a:moveTo>
                <a:lnTo>
                  <a:pt x="152400" y="38746"/>
                </a:lnTo>
                <a:lnTo>
                  <a:pt x="138328" y="44306"/>
                </a:lnTo>
                <a:close/>
                <a:moveTo>
                  <a:pt x="96730" y="33186"/>
                </a:moveTo>
                <a:lnTo>
                  <a:pt x="96730" y="44306"/>
                </a:lnTo>
                <a:lnTo>
                  <a:pt x="82658" y="38746"/>
                </a:lnTo>
                <a:close/>
                <a:moveTo>
                  <a:pt x="117530" y="19373"/>
                </a:moveTo>
                <a:cubicBezTo>
                  <a:pt x="127160" y="19373"/>
                  <a:pt x="134966" y="28047"/>
                  <a:pt x="134966" y="38746"/>
                </a:cubicBezTo>
                <a:cubicBezTo>
                  <a:pt x="134966" y="49445"/>
                  <a:pt x="127160" y="58119"/>
                  <a:pt x="117530" y="58119"/>
                </a:cubicBezTo>
                <a:cubicBezTo>
                  <a:pt x="107900" y="58119"/>
                  <a:pt x="100094" y="49445"/>
                  <a:pt x="100094" y="38746"/>
                </a:cubicBezTo>
                <a:cubicBezTo>
                  <a:pt x="100094" y="28047"/>
                  <a:pt x="107900" y="19373"/>
                  <a:pt x="117530" y="19373"/>
                </a:cubicBezTo>
                <a:close/>
                <a:moveTo>
                  <a:pt x="142184" y="11348"/>
                </a:moveTo>
                <a:lnTo>
                  <a:pt x="135774" y="26337"/>
                </a:lnTo>
                <a:lnTo>
                  <a:pt x="128697" y="18473"/>
                </a:lnTo>
                <a:close/>
                <a:moveTo>
                  <a:pt x="92871" y="11348"/>
                </a:moveTo>
                <a:lnTo>
                  <a:pt x="106361" y="18473"/>
                </a:lnTo>
                <a:lnTo>
                  <a:pt x="99284" y="26337"/>
                </a:lnTo>
                <a:close/>
                <a:moveTo>
                  <a:pt x="117529" y="0"/>
                </a:moveTo>
                <a:lnTo>
                  <a:pt x="122533" y="15636"/>
                </a:lnTo>
                <a:lnTo>
                  <a:pt x="112525" y="1563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38773" y="3332202"/>
            <a:ext cx="60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CCK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975675" y="2975676"/>
            <a:ext cx="46494" cy="45332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90161" y="3541363"/>
            <a:ext cx="337734" cy="7490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3697636" y="3711842"/>
            <a:ext cx="441958" cy="286722"/>
          </a:xfrm>
          <a:custGeom>
            <a:avLst/>
            <a:gdLst>
              <a:gd name="connsiteX0" fmla="*/ 25381 w 441958"/>
              <a:gd name="connsiteY0" fmla="*/ 216978 h 286722"/>
              <a:gd name="connsiteX1" fmla="*/ 48241 w 441958"/>
              <a:gd name="connsiteY1" fmla="*/ 251850 h 286722"/>
              <a:gd name="connsiteX2" fmla="*/ 25381 w 441958"/>
              <a:gd name="connsiteY2" fmla="*/ 286722 h 286722"/>
              <a:gd name="connsiteX3" fmla="*/ 2521 w 441958"/>
              <a:gd name="connsiteY3" fmla="*/ 251850 h 286722"/>
              <a:gd name="connsiteX4" fmla="*/ 25381 w 441958"/>
              <a:gd name="connsiteY4" fmla="*/ 216978 h 286722"/>
              <a:gd name="connsiteX5" fmla="*/ 128756 w 441958"/>
              <a:gd name="connsiteY5" fmla="*/ 209229 h 286722"/>
              <a:gd name="connsiteX6" fmla="*/ 151616 w 441958"/>
              <a:gd name="connsiteY6" fmla="*/ 244101 h 286722"/>
              <a:gd name="connsiteX7" fmla="*/ 128756 w 441958"/>
              <a:gd name="connsiteY7" fmla="*/ 278973 h 286722"/>
              <a:gd name="connsiteX8" fmla="*/ 105896 w 441958"/>
              <a:gd name="connsiteY8" fmla="*/ 244101 h 286722"/>
              <a:gd name="connsiteX9" fmla="*/ 128756 w 441958"/>
              <a:gd name="connsiteY9" fmla="*/ 209229 h 286722"/>
              <a:gd name="connsiteX10" fmla="*/ 339664 w 441958"/>
              <a:gd name="connsiteY10" fmla="*/ 147235 h 286722"/>
              <a:gd name="connsiteX11" fmla="*/ 362524 w 441958"/>
              <a:gd name="connsiteY11" fmla="*/ 182107 h 286722"/>
              <a:gd name="connsiteX12" fmla="*/ 339664 w 441958"/>
              <a:gd name="connsiteY12" fmla="*/ 216979 h 286722"/>
              <a:gd name="connsiteX13" fmla="*/ 316804 w 441958"/>
              <a:gd name="connsiteY13" fmla="*/ 182107 h 286722"/>
              <a:gd name="connsiteX14" fmla="*/ 339664 w 441958"/>
              <a:gd name="connsiteY14" fmla="*/ 147235 h 286722"/>
              <a:gd name="connsiteX15" fmla="*/ 220979 w 441958"/>
              <a:gd name="connsiteY15" fmla="*/ 139486 h 286722"/>
              <a:gd name="connsiteX16" fmla="*/ 243839 w 441958"/>
              <a:gd name="connsiteY16" fmla="*/ 174358 h 286722"/>
              <a:gd name="connsiteX17" fmla="*/ 220979 w 441958"/>
              <a:gd name="connsiteY17" fmla="*/ 209230 h 286722"/>
              <a:gd name="connsiteX18" fmla="*/ 198119 w 441958"/>
              <a:gd name="connsiteY18" fmla="*/ 174358 h 286722"/>
              <a:gd name="connsiteX19" fmla="*/ 220979 w 441958"/>
              <a:gd name="connsiteY19" fmla="*/ 139486 h 286722"/>
              <a:gd name="connsiteX20" fmla="*/ 22860 w 441958"/>
              <a:gd name="connsiteY20" fmla="*/ 108489 h 286722"/>
              <a:gd name="connsiteX21" fmla="*/ 45720 w 441958"/>
              <a:gd name="connsiteY21" fmla="*/ 143361 h 286722"/>
              <a:gd name="connsiteX22" fmla="*/ 22860 w 441958"/>
              <a:gd name="connsiteY22" fmla="*/ 178233 h 286722"/>
              <a:gd name="connsiteX23" fmla="*/ 0 w 441958"/>
              <a:gd name="connsiteY23" fmla="*/ 143361 h 286722"/>
              <a:gd name="connsiteX24" fmla="*/ 22860 w 441958"/>
              <a:gd name="connsiteY24" fmla="*/ 108489 h 286722"/>
              <a:gd name="connsiteX25" fmla="*/ 419098 w 441958"/>
              <a:gd name="connsiteY25" fmla="*/ 73617 h 286722"/>
              <a:gd name="connsiteX26" fmla="*/ 441958 w 441958"/>
              <a:gd name="connsiteY26" fmla="*/ 108489 h 286722"/>
              <a:gd name="connsiteX27" fmla="*/ 419098 w 441958"/>
              <a:gd name="connsiteY27" fmla="*/ 143361 h 286722"/>
              <a:gd name="connsiteX28" fmla="*/ 396238 w 441958"/>
              <a:gd name="connsiteY28" fmla="*/ 108489 h 286722"/>
              <a:gd name="connsiteX29" fmla="*/ 419098 w 441958"/>
              <a:gd name="connsiteY29" fmla="*/ 73617 h 286722"/>
              <a:gd name="connsiteX30" fmla="*/ 150848 w 441958"/>
              <a:gd name="connsiteY30" fmla="*/ 69743 h 286722"/>
              <a:gd name="connsiteX31" fmla="*/ 173708 w 441958"/>
              <a:gd name="connsiteY31" fmla="*/ 104615 h 286722"/>
              <a:gd name="connsiteX32" fmla="*/ 150848 w 441958"/>
              <a:gd name="connsiteY32" fmla="*/ 139487 h 286722"/>
              <a:gd name="connsiteX33" fmla="*/ 127988 w 441958"/>
              <a:gd name="connsiteY33" fmla="*/ 104615 h 286722"/>
              <a:gd name="connsiteX34" fmla="*/ 150848 w 441958"/>
              <a:gd name="connsiteY34" fmla="*/ 69743 h 286722"/>
              <a:gd name="connsiteX35" fmla="*/ 41135 w 441958"/>
              <a:gd name="connsiteY35" fmla="*/ 0 h 286722"/>
              <a:gd name="connsiteX36" fmla="*/ 63995 w 441958"/>
              <a:gd name="connsiteY36" fmla="*/ 34872 h 286722"/>
              <a:gd name="connsiteX37" fmla="*/ 41135 w 441958"/>
              <a:gd name="connsiteY37" fmla="*/ 69744 h 286722"/>
              <a:gd name="connsiteX38" fmla="*/ 18275 w 441958"/>
              <a:gd name="connsiteY38" fmla="*/ 34872 h 286722"/>
              <a:gd name="connsiteX39" fmla="*/ 41135 w 441958"/>
              <a:gd name="connsiteY39" fmla="*/ 0 h 2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1958" h="286722">
                <a:moveTo>
                  <a:pt x="25381" y="216978"/>
                </a:moveTo>
                <a:cubicBezTo>
                  <a:pt x="38006" y="216978"/>
                  <a:pt x="48241" y="232591"/>
                  <a:pt x="48241" y="251850"/>
                </a:cubicBezTo>
                <a:cubicBezTo>
                  <a:pt x="48241" y="271109"/>
                  <a:pt x="38006" y="286722"/>
                  <a:pt x="25381" y="286722"/>
                </a:cubicBezTo>
                <a:cubicBezTo>
                  <a:pt x="12756" y="286722"/>
                  <a:pt x="2521" y="271109"/>
                  <a:pt x="2521" y="251850"/>
                </a:cubicBezTo>
                <a:cubicBezTo>
                  <a:pt x="2521" y="232591"/>
                  <a:pt x="12756" y="216978"/>
                  <a:pt x="25381" y="216978"/>
                </a:cubicBezTo>
                <a:close/>
                <a:moveTo>
                  <a:pt x="128756" y="209229"/>
                </a:moveTo>
                <a:cubicBezTo>
                  <a:pt x="141381" y="209229"/>
                  <a:pt x="151616" y="224842"/>
                  <a:pt x="151616" y="244101"/>
                </a:cubicBezTo>
                <a:cubicBezTo>
                  <a:pt x="151616" y="263360"/>
                  <a:pt x="141381" y="278973"/>
                  <a:pt x="128756" y="278973"/>
                </a:cubicBezTo>
                <a:cubicBezTo>
                  <a:pt x="116131" y="278973"/>
                  <a:pt x="105896" y="263360"/>
                  <a:pt x="105896" y="244101"/>
                </a:cubicBezTo>
                <a:cubicBezTo>
                  <a:pt x="105896" y="224842"/>
                  <a:pt x="116131" y="209229"/>
                  <a:pt x="128756" y="209229"/>
                </a:cubicBezTo>
                <a:close/>
                <a:moveTo>
                  <a:pt x="339664" y="147235"/>
                </a:moveTo>
                <a:cubicBezTo>
                  <a:pt x="352289" y="147235"/>
                  <a:pt x="362524" y="162848"/>
                  <a:pt x="362524" y="182107"/>
                </a:cubicBezTo>
                <a:cubicBezTo>
                  <a:pt x="362524" y="201366"/>
                  <a:pt x="352289" y="216979"/>
                  <a:pt x="339664" y="216979"/>
                </a:cubicBezTo>
                <a:cubicBezTo>
                  <a:pt x="327039" y="216979"/>
                  <a:pt x="316804" y="201366"/>
                  <a:pt x="316804" y="182107"/>
                </a:cubicBezTo>
                <a:cubicBezTo>
                  <a:pt x="316804" y="162848"/>
                  <a:pt x="327039" y="147235"/>
                  <a:pt x="339664" y="147235"/>
                </a:cubicBezTo>
                <a:close/>
                <a:moveTo>
                  <a:pt x="220979" y="139486"/>
                </a:moveTo>
                <a:cubicBezTo>
                  <a:pt x="233604" y="139486"/>
                  <a:pt x="243839" y="155099"/>
                  <a:pt x="243839" y="174358"/>
                </a:cubicBezTo>
                <a:cubicBezTo>
                  <a:pt x="243839" y="193617"/>
                  <a:pt x="233604" y="209230"/>
                  <a:pt x="220979" y="209230"/>
                </a:cubicBezTo>
                <a:cubicBezTo>
                  <a:pt x="208354" y="209230"/>
                  <a:pt x="198119" y="193617"/>
                  <a:pt x="198119" y="174358"/>
                </a:cubicBezTo>
                <a:cubicBezTo>
                  <a:pt x="198119" y="155099"/>
                  <a:pt x="208354" y="139486"/>
                  <a:pt x="220979" y="139486"/>
                </a:cubicBezTo>
                <a:close/>
                <a:moveTo>
                  <a:pt x="22860" y="108489"/>
                </a:moveTo>
                <a:cubicBezTo>
                  <a:pt x="35485" y="108489"/>
                  <a:pt x="45720" y="124102"/>
                  <a:pt x="45720" y="143361"/>
                </a:cubicBezTo>
                <a:cubicBezTo>
                  <a:pt x="45720" y="162620"/>
                  <a:pt x="35485" y="178233"/>
                  <a:pt x="22860" y="178233"/>
                </a:cubicBezTo>
                <a:cubicBezTo>
                  <a:pt x="10235" y="178233"/>
                  <a:pt x="0" y="162620"/>
                  <a:pt x="0" y="143361"/>
                </a:cubicBezTo>
                <a:cubicBezTo>
                  <a:pt x="0" y="124102"/>
                  <a:pt x="10235" y="108489"/>
                  <a:pt x="22860" y="108489"/>
                </a:cubicBezTo>
                <a:close/>
                <a:moveTo>
                  <a:pt x="419098" y="73617"/>
                </a:moveTo>
                <a:cubicBezTo>
                  <a:pt x="431723" y="73617"/>
                  <a:pt x="441958" y="89230"/>
                  <a:pt x="441958" y="108489"/>
                </a:cubicBezTo>
                <a:cubicBezTo>
                  <a:pt x="441958" y="127748"/>
                  <a:pt x="431723" y="143361"/>
                  <a:pt x="419098" y="143361"/>
                </a:cubicBezTo>
                <a:cubicBezTo>
                  <a:pt x="406473" y="143361"/>
                  <a:pt x="396238" y="127748"/>
                  <a:pt x="396238" y="108489"/>
                </a:cubicBezTo>
                <a:cubicBezTo>
                  <a:pt x="396238" y="89230"/>
                  <a:pt x="406473" y="73617"/>
                  <a:pt x="419098" y="73617"/>
                </a:cubicBezTo>
                <a:close/>
                <a:moveTo>
                  <a:pt x="150848" y="69743"/>
                </a:moveTo>
                <a:cubicBezTo>
                  <a:pt x="163473" y="69743"/>
                  <a:pt x="173708" y="85356"/>
                  <a:pt x="173708" y="104615"/>
                </a:cubicBezTo>
                <a:cubicBezTo>
                  <a:pt x="173708" y="123874"/>
                  <a:pt x="163473" y="139487"/>
                  <a:pt x="150848" y="139487"/>
                </a:cubicBezTo>
                <a:cubicBezTo>
                  <a:pt x="138223" y="139487"/>
                  <a:pt x="127988" y="123874"/>
                  <a:pt x="127988" y="104615"/>
                </a:cubicBezTo>
                <a:cubicBezTo>
                  <a:pt x="127988" y="85356"/>
                  <a:pt x="138223" y="69743"/>
                  <a:pt x="150848" y="69743"/>
                </a:cubicBezTo>
                <a:close/>
                <a:moveTo>
                  <a:pt x="41135" y="0"/>
                </a:moveTo>
                <a:cubicBezTo>
                  <a:pt x="53760" y="0"/>
                  <a:pt x="63995" y="15613"/>
                  <a:pt x="63995" y="34872"/>
                </a:cubicBezTo>
                <a:cubicBezTo>
                  <a:pt x="63995" y="54131"/>
                  <a:pt x="53760" y="69744"/>
                  <a:pt x="41135" y="69744"/>
                </a:cubicBezTo>
                <a:cubicBezTo>
                  <a:pt x="28510" y="69744"/>
                  <a:pt x="18275" y="54131"/>
                  <a:pt x="18275" y="34872"/>
                </a:cubicBezTo>
                <a:cubicBezTo>
                  <a:pt x="18275" y="15613"/>
                  <a:pt x="28510" y="0"/>
                  <a:pt x="411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24928" y="3851329"/>
            <a:ext cx="87190" cy="28015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846678" y="4653584"/>
            <a:ext cx="45719" cy="697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2784776" y="4723327"/>
            <a:ext cx="53997" cy="4571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312565" y="4644789"/>
            <a:ext cx="134508" cy="78538"/>
          </a:xfrm>
          <a:custGeom>
            <a:avLst/>
            <a:gdLst>
              <a:gd name="connsiteX0" fmla="*/ 111648 w 134508"/>
              <a:gd name="connsiteY0" fmla="*/ 8794 h 78538"/>
              <a:gd name="connsiteX1" fmla="*/ 134508 w 134508"/>
              <a:gd name="connsiteY1" fmla="*/ 43666 h 78538"/>
              <a:gd name="connsiteX2" fmla="*/ 111648 w 134508"/>
              <a:gd name="connsiteY2" fmla="*/ 78538 h 78538"/>
              <a:gd name="connsiteX3" fmla="*/ 88788 w 134508"/>
              <a:gd name="connsiteY3" fmla="*/ 43666 h 78538"/>
              <a:gd name="connsiteX4" fmla="*/ 111648 w 134508"/>
              <a:gd name="connsiteY4" fmla="*/ 8794 h 78538"/>
              <a:gd name="connsiteX5" fmla="*/ 22860 w 134508"/>
              <a:gd name="connsiteY5" fmla="*/ 0 h 78538"/>
              <a:gd name="connsiteX6" fmla="*/ 45720 w 134508"/>
              <a:gd name="connsiteY6" fmla="*/ 22860 h 78538"/>
              <a:gd name="connsiteX7" fmla="*/ 22860 w 134508"/>
              <a:gd name="connsiteY7" fmla="*/ 45720 h 78538"/>
              <a:gd name="connsiteX8" fmla="*/ 0 w 134508"/>
              <a:gd name="connsiteY8" fmla="*/ 22860 h 78538"/>
              <a:gd name="connsiteX9" fmla="*/ 22860 w 134508"/>
              <a:gd name="connsiteY9" fmla="*/ 0 h 7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508" h="78538">
                <a:moveTo>
                  <a:pt x="111648" y="8794"/>
                </a:moveTo>
                <a:cubicBezTo>
                  <a:pt x="124273" y="8794"/>
                  <a:pt x="134508" y="24407"/>
                  <a:pt x="134508" y="43666"/>
                </a:cubicBezTo>
                <a:cubicBezTo>
                  <a:pt x="134508" y="62925"/>
                  <a:pt x="124273" y="78538"/>
                  <a:pt x="111648" y="78538"/>
                </a:cubicBezTo>
                <a:cubicBezTo>
                  <a:pt x="99023" y="78538"/>
                  <a:pt x="88788" y="62925"/>
                  <a:pt x="88788" y="43666"/>
                </a:cubicBezTo>
                <a:cubicBezTo>
                  <a:pt x="88788" y="24407"/>
                  <a:pt x="99023" y="8794"/>
                  <a:pt x="111648" y="8794"/>
                </a:cubicBezTo>
                <a:close/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562114" y="4477433"/>
            <a:ext cx="353143" cy="245895"/>
          </a:xfrm>
          <a:custGeom>
            <a:avLst/>
            <a:gdLst>
              <a:gd name="connsiteX0" fmla="*/ 22860 w 353143"/>
              <a:gd name="connsiteY0" fmla="*/ 176151 h 245895"/>
              <a:gd name="connsiteX1" fmla="*/ 45720 w 353143"/>
              <a:gd name="connsiteY1" fmla="*/ 211023 h 245895"/>
              <a:gd name="connsiteX2" fmla="*/ 22860 w 353143"/>
              <a:gd name="connsiteY2" fmla="*/ 245895 h 245895"/>
              <a:gd name="connsiteX3" fmla="*/ 0 w 353143"/>
              <a:gd name="connsiteY3" fmla="*/ 211023 h 245895"/>
              <a:gd name="connsiteX4" fmla="*/ 22860 w 353143"/>
              <a:gd name="connsiteY4" fmla="*/ 176151 h 245895"/>
              <a:gd name="connsiteX5" fmla="*/ 108997 w 353143"/>
              <a:gd name="connsiteY5" fmla="*/ 141279 h 245895"/>
              <a:gd name="connsiteX6" fmla="*/ 131857 w 353143"/>
              <a:gd name="connsiteY6" fmla="*/ 176151 h 245895"/>
              <a:gd name="connsiteX7" fmla="*/ 108997 w 353143"/>
              <a:gd name="connsiteY7" fmla="*/ 211023 h 245895"/>
              <a:gd name="connsiteX8" fmla="*/ 86137 w 353143"/>
              <a:gd name="connsiteY8" fmla="*/ 176151 h 245895"/>
              <a:gd name="connsiteX9" fmla="*/ 108997 w 353143"/>
              <a:gd name="connsiteY9" fmla="*/ 141279 h 245895"/>
              <a:gd name="connsiteX10" fmla="*/ 195663 w 353143"/>
              <a:gd name="connsiteY10" fmla="*/ 121638 h 245895"/>
              <a:gd name="connsiteX11" fmla="*/ 222662 w 353143"/>
              <a:gd name="connsiteY11" fmla="*/ 144498 h 245895"/>
              <a:gd name="connsiteX12" fmla="*/ 195663 w 353143"/>
              <a:gd name="connsiteY12" fmla="*/ 167358 h 245895"/>
              <a:gd name="connsiteX13" fmla="*/ 168664 w 353143"/>
              <a:gd name="connsiteY13" fmla="*/ 144498 h 245895"/>
              <a:gd name="connsiteX14" fmla="*/ 195663 w 353143"/>
              <a:gd name="connsiteY14" fmla="*/ 121638 h 245895"/>
              <a:gd name="connsiteX15" fmla="*/ 330283 w 353143"/>
              <a:gd name="connsiteY15" fmla="*/ 0 h 245895"/>
              <a:gd name="connsiteX16" fmla="*/ 353143 w 353143"/>
              <a:gd name="connsiteY16" fmla="*/ 34872 h 245895"/>
              <a:gd name="connsiteX17" fmla="*/ 330283 w 353143"/>
              <a:gd name="connsiteY17" fmla="*/ 69744 h 245895"/>
              <a:gd name="connsiteX18" fmla="*/ 307423 w 353143"/>
              <a:gd name="connsiteY18" fmla="*/ 34872 h 245895"/>
              <a:gd name="connsiteX19" fmla="*/ 330283 w 353143"/>
              <a:gd name="connsiteY19" fmla="*/ 0 h 24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3143" h="245895">
                <a:moveTo>
                  <a:pt x="22860" y="176151"/>
                </a:moveTo>
                <a:cubicBezTo>
                  <a:pt x="35485" y="176151"/>
                  <a:pt x="45720" y="191764"/>
                  <a:pt x="45720" y="211023"/>
                </a:cubicBezTo>
                <a:cubicBezTo>
                  <a:pt x="45720" y="230282"/>
                  <a:pt x="35485" y="245895"/>
                  <a:pt x="22860" y="245895"/>
                </a:cubicBezTo>
                <a:cubicBezTo>
                  <a:pt x="10235" y="245895"/>
                  <a:pt x="0" y="230282"/>
                  <a:pt x="0" y="211023"/>
                </a:cubicBezTo>
                <a:cubicBezTo>
                  <a:pt x="0" y="191764"/>
                  <a:pt x="10235" y="176151"/>
                  <a:pt x="22860" y="176151"/>
                </a:cubicBezTo>
                <a:close/>
                <a:moveTo>
                  <a:pt x="108997" y="141279"/>
                </a:moveTo>
                <a:cubicBezTo>
                  <a:pt x="121622" y="141279"/>
                  <a:pt x="131857" y="156892"/>
                  <a:pt x="131857" y="176151"/>
                </a:cubicBezTo>
                <a:cubicBezTo>
                  <a:pt x="131857" y="195410"/>
                  <a:pt x="121622" y="211023"/>
                  <a:pt x="108997" y="211023"/>
                </a:cubicBezTo>
                <a:cubicBezTo>
                  <a:pt x="96372" y="211023"/>
                  <a:pt x="86137" y="195410"/>
                  <a:pt x="86137" y="176151"/>
                </a:cubicBezTo>
                <a:cubicBezTo>
                  <a:pt x="86137" y="156892"/>
                  <a:pt x="96372" y="141279"/>
                  <a:pt x="108997" y="141279"/>
                </a:cubicBezTo>
                <a:close/>
                <a:moveTo>
                  <a:pt x="195663" y="121638"/>
                </a:moveTo>
                <a:cubicBezTo>
                  <a:pt x="210574" y="121638"/>
                  <a:pt x="222662" y="131873"/>
                  <a:pt x="222662" y="144498"/>
                </a:cubicBezTo>
                <a:cubicBezTo>
                  <a:pt x="222662" y="157123"/>
                  <a:pt x="210574" y="167358"/>
                  <a:pt x="195663" y="167358"/>
                </a:cubicBezTo>
                <a:cubicBezTo>
                  <a:pt x="180752" y="167358"/>
                  <a:pt x="168664" y="157123"/>
                  <a:pt x="168664" y="144498"/>
                </a:cubicBezTo>
                <a:cubicBezTo>
                  <a:pt x="168664" y="131873"/>
                  <a:pt x="180752" y="121638"/>
                  <a:pt x="195663" y="121638"/>
                </a:cubicBezTo>
                <a:close/>
                <a:moveTo>
                  <a:pt x="330283" y="0"/>
                </a:moveTo>
                <a:cubicBezTo>
                  <a:pt x="342908" y="0"/>
                  <a:pt x="353143" y="15613"/>
                  <a:pt x="353143" y="34872"/>
                </a:cubicBezTo>
                <a:cubicBezTo>
                  <a:pt x="353143" y="54131"/>
                  <a:pt x="342908" y="69744"/>
                  <a:pt x="330283" y="69744"/>
                </a:cubicBezTo>
                <a:cubicBezTo>
                  <a:pt x="317658" y="69744"/>
                  <a:pt x="307423" y="54131"/>
                  <a:pt x="307423" y="34872"/>
                </a:cubicBezTo>
                <a:cubicBezTo>
                  <a:pt x="307423" y="15613"/>
                  <a:pt x="317658" y="0"/>
                  <a:pt x="33028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50748" y="3688711"/>
            <a:ext cx="666091" cy="309853"/>
          </a:xfrm>
          <a:custGeom>
            <a:avLst/>
            <a:gdLst>
              <a:gd name="connsiteX0" fmla="*/ 143368 w 593877"/>
              <a:gd name="connsiteY0" fmla="*/ 112 h 330189"/>
              <a:gd name="connsiteX1" fmla="*/ 94303 w 593877"/>
              <a:gd name="connsiteY1" fmla="*/ 35796 h 330189"/>
              <a:gd name="connsiteX2" fmla="*/ 80921 w 593877"/>
              <a:gd name="connsiteY2" fmla="*/ 44717 h 330189"/>
              <a:gd name="connsiteX3" fmla="*/ 49698 w 593877"/>
              <a:gd name="connsiteY3" fmla="*/ 80401 h 330189"/>
              <a:gd name="connsiteX4" fmla="*/ 40777 w 593877"/>
              <a:gd name="connsiteY4" fmla="*/ 102704 h 330189"/>
              <a:gd name="connsiteX5" fmla="*/ 31856 w 593877"/>
              <a:gd name="connsiteY5" fmla="*/ 116085 h 330189"/>
              <a:gd name="connsiteX6" fmla="*/ 14014 w 593877"/>
              <a:gd name="connsiteY6" fmla="*/ 151769 h 330189"/>
              <a:gd name="connsiteX7" fmla="*/ 5093 w 593877"/>
              <a:gd name="connsiteY7" fmla="*/ 169611 h 330189"/>
              <a:gd name="connsiteX8" fmla="*/ 5093 w 593877"/>
              <a:gd name="connsiteY8" fmla="*/ 236518 h 330189"/>
              <a:gd name="connsiteX9" fmla="*/ 31856 w 593877"/>
              <a:gd name="connsiteY9" fmla="*/ 245439 h 330189"/>
              <a:gd name="connsiteX10" fmla="*/ 45237 w 593877"/>
              <a:gd name="connsiteY10" fmla="*/ 249900 h 330189"/>
              <a:gd name="connsiteX11" fmla="*/ 58619 w 593877"/>
              <a:gd name="connsiteY11" fmla="*/ 294505 h 330189"/>
              <a:gd name="connsiteX12" fmla="*/ 134447 w 593877"/>
              <a:gd name="connsiteY12" fmla="*/ 307886 h 330189"/>
              <a:gd name="connsiteX13" fmla="*/ 147828 w 593877"/>
              <a:gd name="connsiteY13" fmla="*/ 316807 h 330189"/>
              <a:gd name="connsiteX14" fmla="*/ 196894 w 593877"/>
              <a:gd name="connsiteY14" fmla="*/ 330189 h 330189"/>
              <a:gd name="connsiteX15" fmla="*/ 228117 w 593877"/>
              <a:gd name="connsiteY15" fmla="*/ 325728 h 330189"/>
              <a:gd name="connsiteX16" fmla="*/ 241499 w 593877"/>
              <a:gd name="connsiteY16" fmla="*/ 321268 h 330189"/>
              <a:gd name="connsiteX17" fmla="*/ 259341 w 593877"/>
              <a:gd name="connsiteY17" fmla="*/ 316807 h 330189"/>
              <a:gd name="connsiteX18" fmla="*/ 370853 w 593877"/>
              <a:gd name="connsiteY18" fmla="*/ 316807 h 330189"/>
              <a:gd name="connsiteX19" fmla="*/ 379774 w 593877"/>
              <a:gd name="connsiteY19" fmla="*/ 303426 h 330189"/>
              <a:gd name="connsiteX20" fmla="*/ 393155 w 593877"/>
              <a:gd name="connsiteY20" fmla="*/ 290044 h 330189"/>
              <a:gd name="connsiteX21" fmla="*/ 433300 w 593877"/>
              <a:gd name="connsiteY21" fmla="*/ 281123 h 330189"/>
              <a:gd name="connsiteX22" fmla="*/ 451142 w 593877"/>
              <a:gd name="connsiteY22" fmla="*/ 249900 h 330189"/>
              <a:gd name="connsiteX23" fmla="*/ 473444 w 593877"/>
              <a:gd name="connsiteY23" fmla="*/ 214216 h 330189"/>
              <a:gd name="connsiteX24" fmla="*/ 558193 w 593877"/>
              <a:gd name="connsiteY24" fmla="*/ 218676 h 330189"/>
              <a:gd name="connsiteX25" fmla="*/ 584956 w 593877"/>
              <a:gd name="connsiteY25" fmla="*/ 218676 h 330189"/>
              <a:gd name="connsiteX26" fmla="*/ 589417 w 593877"/>
              <a:gd name="connsiteY26" fmla="*/ 182992 h 330189"/>
              <a:gd name="connsiteX27" fmla="*/ 593877 w 593877"/>
              <a:gd name="connsiteY27" fmla="*/ 156229 h 330189"/>
              <a:gd name="connsiteX28" fmla="*/ 589417 w 593877"/>
              <a:gd name="connsiteY28" fmla="*/ 133927 h 330189"/>
              <a:gd name="connsiteX29" fmla="*/ 504667 w 593877"/>
              <a:gd name="connsiteY29" fmla="*/ 53638 h 330189"/>
              <a:gd name="connsiteX30" fmla="*/ 491286 w 593877"/>
              <a:gd name="connsiteY30" fmla="*/ 49178 h 330189"/>
              <a:gd name="connsiteX31" fmla="*/ 460063 w 593877"/>
              <a:gd name="connsiteY31" fmla="*/ 80401 h 330189"/>
              <a:gd name="connsiteX32" fmla="*/ 446681 w 593877"/>
              <a:gd name="connsiteY32" fmla="*/ 75941 h 330189"/>
              <a:gd name="connsiteX33" fmla="*/ 415458 w 593877"/>
              <a:gd name="connsiteY33" fmla="*/ 89322 h 330189"/>
              <a:gd name="connsiteX34" fmla="*/ 397616 w 593877"/>
              <a:gd name="connsiteY34" fmla="*/ 84862 h 330189"/>
              <a:gd name="connsiteX35" fmla="*/ 384234 w 593877"/>
              <a:gd name="connsiteY35" fmla="*/ 80401 h 330189"/>
              <a:gd name="connsiteX36" fmla="*/ 344090 w 593877"/>
              <a:gd name="connsiteY36" fmla="*/ 75941 h 330189"/>
              <a:gd name="connsiteX37" fmla="*/ 272722 w 593877"/>
              <a:gd name="connsiteY37" fmla="*/ 53638 h 330189"/>
              <a:gd name="connsiteX38" fmla="*/ 259341 w 593877"/>
              <a:gd name="connsiteY38" fmla="*/ 49178 h 330189"/>
              <a:gd name="connsiteX39" fmla="*/ 250420 w 593877"/>
              <a:gd name="connsiteY39" fmla="*/ 35796 h 330189"/>
              <a:gd name="connsiteX40" fmla="*/ 237038 w 593877"/>
              <a:gd name="connsiteY40" fmla="*/ 22415 h 330189"/>
              <a:gd name="connsiteX41" fmla="*/ 232578 w 593877"/>
              <a:gd name="connsiteY41" fmla="*/ 9033 h 330189"/>
              <a:gd name="connsiteX42" fmla="*/ 219196 w 593877"/>
              <a:gd name="connsiteY42" fmla="*/ 4573 h 330189"/>
              <a:gd name="connsiteX43" fmla="*/ 192433 w 593877"/>
              <a:gd name="connsiteY43" fmla="*/ 13494 h 330189"/>
              <a:gd name="connsiteX44" fmla="*/ 179052 w 593877"/>
              <a:gd name="connsiteY44" fmla="*/ 17954 h 330189"/>
              <a:gd name="connsiteX45" fmla="*/ 165670 w 593877"/>
              <a:gd name="connsiteY45" fmla="*/ 22415 h 330189"/>
              <a:gd name="connsiteX46" fmla="*/ 152289 w 593877"/>
              <a:gd name="connsiteY46" fmla="*/ 26875 h 330189"/>
              <a:gd name="connsiteX47" fmla="*/ 143368 w 593877"/>
              <a:gd name="connsiteY47" fmla="*/ 112 h 3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93877" h="330189">
                <a:moveTo>
                  <a:pt x="143368" y="112"/>
                </a:moveTo>
                <a:cubicBezTo>
                  <a:pt x="133704" y="1599"/>
                  <a:pt x="136247" y="843"/>
                  <a:pt x="94303" y="35796"/>
                </a:cubicBezTo>
                <a:cubicBezTo>
                  <a:pt x="90185" y="39228"/>
                  <a:pt x="84991" y="41228"/>
                  <a:pt x="80921" y="44717"/>
                </a:cubicBezTo>
                <a:cubicBezTo>
                  <a:pt x="71641" y="52672"/>
                  <a:pt x="55912" y="69216"/>
                  <a:pt x="49698" y="80401"/>
                </a:cubicBezTo>
                <a:cubicBezTo>
                  <a:pt x="45810" y="87400"/>
                  <a:pt x="44358" y="95542"/>
                  <a:pt x="40777" y="102704"/>
                </a:cubicBezTo>
                <a:cubicBezTo>
                  <a:pt x="38380" y="107499"/>
                  <a:pt x="34423" y="111379"/>
                  <a:pt x="31856" y="116085"/>
                </a:cubicBezTo>
                <a:cubicBezTo>
                  <a:pt x="25488" y="127760"/>
                  <a:pt x="19961" y="139874"/>
                  <a:pt x="14014" y="151769"/>
                </a:cubicBezTo>
                <a:lnTo>
                  <a:pt x="5093" y="169611"/>
                </a:lnTo>
                <a:cubicBezTo>
                  <a:pt x="2879" y="185109"/>
                  <a:pt x="-5167" y="221861"/>
                  <a:pt x="5093" y="236518"/>
                </a:cubicBezTo>
                <a:cubicBezTo>
                  <a:pt x="10486" y="244222"/>
                  <a:pt x="22935" y="242465"/>
                  <a:pt x="31856" y="245439"/>
                </a:cubicBezTo>
                <a:lnTo>
                  <a:pt x="45237" y="249900"/>
                </a:lnTo>
                <a:cubicBezTo>
                  <a:pt x="46750" y="255952"/>
                  <a:pt x="55780" y="294004"/>
                  <a:pt x="58619" y="294505"/>
                </a:cubicBezTo>
                <a:lnTo>
                  <a:pt x="134447" y="307886"/>
                </a:lnTo>
                <a:cubicBezTo>
                  <a:pt x="138907" y="310860"/>
                  <a:pt x="142929" y="314630"/>
                  <a:pt x="147828" y="316807"/>
                </a:cubicBezTo>
                <a:cubicBezTo>
                  <a:pt x="166348" y="325038"/>
                  <a:pt x="177815" y="326373"/>
                  <a:pt x="196894" y="330189"/>
                </a:cubicBezTo>
                <a:cubicBezTo>
                  <a:pt x="207302" y="328702"/>
                  <a:pt x="217808" y="327790"/>
                  <a:pt x="228117" y="325728"/>
                </a:cubicBezTo>
                <a:cubicBezTo>
                  <a:pt x="232728" y="324806"/>
                  <a:pt x="236978" y="322560"/>
                  <a:pt x="241499" y="321268"/>
                </a:cubicBezTo>
                <a:cubicBezTo>
                  <a:pt x="247394" y="319584"/>
                  <a:pt x="253394" y="318294"/>
                  <a:pt x="259341" y="316807"/>
                </a:cubicBezTo>
                <a:cubicBezTo>
                  <a:pt x="277183" y="317922"/>
                  <a:pt x="344844" y="326265"/>
                  <a:pt x="370853" y="316807"/>
                </a:cubicBezTo>
                <a:cubicBezTo>
                  <a:pt x="375891" y="314975"/>
                  <a:pt x="376342" y="307544"/>
                  <a:pt x="379774" y="303426"/>
                </a:cubicBezTo>
                <a:cubicBezTo>
                  <a:pt x="383812" y="298580"/>
                  <a:pt x="387906" y="293543"/>
                  <a:pt x="393155" y="290044"/>
                </a:cubicBezTo>
                <a:cubicBezTo>
                  <a:pt x="400473" y="285165"/>
                  <a:pt x="430067" y="281662"/>
                  <a:pt x="433300" y="281123"/>
                </a:cubicBezTo>
                <a:cubicBezTo>
                  <a:pt x="465653" y="237985"/>
                  <a:pt x="434115" y="283953"/>
                  <a:pt x="451142" y="249900"/>
                </a:cubicBezTo>
                <a:cubicBezTo>
                  <a:pt x="456526" y="239132"/>
                  <a:pt x="466364" y="224836"/>
                  <a:pt x="473444" y="214216"/>
                </a:cubicBezTo>
                <a:cubicBezTo>
                  <a:pt x="501694" y="215703"/>
                  <a:pt x="530020" y="216115"/>
                  <a:pt x="558193" y="218676"/>
                </a:cubicBezTo>
                <a:cubicBezTo>
                  <a:pt x="586231" y="221225"/>
                  <a:pt x="556920" y="228023"/>
                  <a:pt x="584956" y="218676"/>
                </a:cubicBezTo>
                <a:cubicBezTo>
                  <a:pt x="586443" y="206781"/>
                  <a:pt x="587722" y="194859"/>
                  <a:pt x="589417" y="182992"/>
                </a:cubicBezTo>
                <a:cubicBezTo>
                  <a:pt x="590696" y="174039"/>
                  <a:pt x="593877" y="165273"/>
                  <a:pt x="593877" y="156229"/>
                </a:cubicBezTo>
                <a:cubicBezTo>
                  <a:pt x="593877" y="148648"/>
                  <a:pt x="590904" y="141361"/>
                  <a:pt x="589417" y="133927"/>
                </a:cubicBezTo>
                <a:cubicBezTo>
                  <a:pt x="583148" y="27362"/>
                  <a:pt x="610485" y="63716"/>
                  <a:pt x="504667" y="53638"/>
                </a:cubicBezTo>
                <a:cubicBezTo>
                  <a:pt x="499987" y="53192"/>
                  <a:pt x="495746" y="50665"/>
                  <a:pt x="491286" y="49178"/>
                </a:cubicBezTo>
                <a:cubicBezTo>
                  <a:pt x="460611" y="69628"/>
                  <a:pt x="467913" y="56848"/>
                  <a:pt x="460063" y="80401"/>
                </a:cubicBezTo>
                <a:cubicBezTo>
                  <a:pt x="455602" y="78914"/>
                  <a:pt x="451383" y="75941"/>
                  <a:pt x="446681" y="75941"/>
                </a:cubicBezTo>
                <a:cubicBezTo>
                  <a:pt x="432278" y="75941"/>
                  <a:pt x="426385" y="82037"/>
                  <a:pt x="415458" y="89322"/>
                </a:cubicBezTo>
                <a:cubicBezTo>
                  <a:pt x="409511" y="87835"/>
                  <a:pt x="403510" y="86546"/>
                  <a:pt x="397616" y="84862"/>
                </a:cubicBezTo>
                <a:cubicBezTo>
                  <a:pt x="393095" y="83570"/>
                  <a:pt x="388872" y="81174"/>
                  <a:pt x="384234" y="80401"/>
                </a:cubicBezTo>
                <a:cubicBezTo>
                  <a:pt x="370954" y="78188"/>
                  <a:pt x="357471" y="77428"/>
                  <a:pt x="344090" y="75941"/>
                </a:cubicBezTo>
                <a:cubicBezTo>
                  <a:pt x="304894" y="49810"/>
                  <a:pt x="327995" y="59166"/>
                  <a:pt x="272722" y="53638"/>
                </a:cubicBezTo>
                <a:cubicBezTo>
                  <a:pt x="268262" y="52151"/>
                  <a:pt x="263012" y="52115"/>
                  <a:pt x="259341" y="49178"/>
                </a:cubicBezTo>
                <a:cubicBezTo>
                  <a:pt x="255155" y="45829"/>
                  <a:pt x="253852" y="39914"/>
                  <a:pt x="250420" y="35796"/>
                </a:cubicBezTo>
                <a:cubicBezTo>
                  <a:pt x="246382" y="30950"/>
                  <a:pt x="241499" y="26875"/>
                  <a:pt x="237038" y="22415"/>
                </a:cubicBezTo>
                <a:cubicBezTo>
                  <a:pt x="235551" y="17954"/>
                  <a:pt x="235903" y="12358"/>
                  <a:pt x="232578" y="9033"/>
                </a:cubicBezTo>
                <a:cubicBezTo>
                  <a:pt x="229253" y="5708"/>
                  <a:pt x="223869" y="4054"/>
                  <a:pt x="219196" y="4573"/>
                </a:cubicBezTo>
                <a:cubicBezTo>
                  <a:pt x="209850" y="5612"/>
                  <a:pt x="201354" y="10520"/>
                  <a:pt x="192433" y="13494"/>
                </a:cubicBezTo>
                <a:lnTo>
                  <a:pt x="179052" y="17954"/>
                </a:lnTo>
                <a:lnTo>
                  <a:pt x="165670" y="22415"/>
                </a:lnTo>
                <a:lnTo>
                  <a:pt x="152289" y="26875"/>
                </a:lnTo>
                <a:cubicBezTo>
                  <a:pt x="157219" y="12083"/>
                  <a:pt x="153032" y="-1375"/>
                  <a:pt x="143368" y="112"/>
                </a:cubicBezTo>
                <a:close/>
              </a:path>
            </a:pathLst>
          </a:custGeom>
          <a:solidFill>
            <a:srgbClr val="92D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447073" y="4923512"/>
            <a:ext cx="45719" cy="697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469932" y="5053386"/>
            <a:ext cx="45719" cy="697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7" y="5188077"/>
            <a:ext cx="1348030" cy="1123358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>
            <a:off x="1747593" y="5123129"/>
            <a:ext cx="610693" cy="331720"/>
          </a:xfrm>
          <a:prstGeom prst="straightConnector1">
            <a:avLst/>
          </a:prstGeom>
          <a:ln>
            <a:solidFill>
              <a:srgbClr val="7831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03614" y="4042288"/>
            <a:ext cx="743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95%</a:t>
            </a:r>
          </a:p>
          <a:p>
            <a:pPr algn="ctr"/>
            <a:r>
              <a:rPr lang="en-US" sz="1000" b="1" dirty="0" smtClean="0"/>
              <a:t>RECYCLED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141406" y="5047683"/>
            <a:ext cx="76875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5%</a:t>
            </a:r>
            <a:br>
              <a:rPr lang="en-US" b="1" dirty="0" smtClean="0"/>
            </a:br>
            <a:r>
              <a:rPr lang="en-US" sz="1050" b="1" dirty="0" smtClean="0"/>
              <a:t>EXCRETED</a:t>
            </a:r>
            <a:endParaRPr lang="en-US" b="1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1638552" y="3202338"/>
            <a:ext cx="614867" cy="83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24107" y="2404907"/>
            <a:ext cx="96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HEPATIC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PORTAL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VEIN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83" y="2042924"/>
            <a:ext cx="451390" cy="39101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233319" y="4846130"/>
            <a:ext cx="2980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TERMINAL ILEUM</a:t>
            </a:r>
          </a:p>
          <a:p>
            <a:r>
              <a:rPr lang="en-US" sz="1200" dirty="0" smtClean="0"/>
              <a:t>•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secondary active Na</a:t>
            </a:r>
            <a:r>
              <a:rPr lang="en-US" sz="1200" baseline="30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-coupled transport of bile salts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58286" y="1146441"/>
            <a:ext cx="1013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Synthesis of new bile salts</a:t>
            </a:r>
            <a:endParaRPr lang="en-US" sz="1400" dirty="0"/>
          </a:p>
        </p:txBody>
      </p:sp>
      <p:sp>
        <p:nvSpPr>
          <p:cNvPr id="60" name="Freeform 59"/>
          <p:cNvSpPr/>
          <p:nvPr/>
        </p:nvSpPr>
        <p:spPr>
          <a:xfrm flipV="1">
            <a:off x="2752712" y="1931765"/>
            <a:ext cx="198120" cy="217185"/>
          </a:xfrm>
          <a:custGeom>
            <a:avLst/>
            <a:gdLst>
              <a:gd name="connsiteX0" fmla="*/ 175260 w 198120"/>
              <a:gd name="connsiteY0" fmla="*/ 45720 h 217185"/>
              <a:gd name="connsiteX1" fmla="*/ 198120 w 198120"/>
              <a:gd name="connsiteY1" fmla="*/ 22860 h 217185"/>
              <a:gd name="connsiteX2" fmla="*/ 175260 w 198120"/>
              <a:gd name="connsiteY2" fmla="*/ 0 h 217185"/>
              <a:gd name="connsiteX3" fmla="*/ 152400 w 198120"/>
              <a:gd name="connsiteY3" fmla="*/ 22860 h 217185"/>
              <a:gd name="connsiteX4" fmla="*/ 175260 w 198120"/>
              <a:gd name="connsiteY4" fmla="*/ 45720 h 217185"/>
              <a:gd name="connsiteX5" fmla="*/ 22860 w 198120"/>
              <a:gd name="connsiteY5" fmla="*/ 198120 h 217185"/>
              <a:gd name="connsiteX6" fmla="*/ 45720 w 198120"/>
              <a:gd name="connsiteY6" fmla="*/ 175260 h 217185"/>
              <a:gd name="connsiteX7" fmla="*/ 22860 w 198120"/>
              <a:gd name="connsiteY7" fmla="*/ 152400 h 217185"/>
              <a:gd name="connsiteX8" fmla="*/ 0 w 198120"/>
              <a:gd name="connsiteY8" fmla="*/ 175260 h 217185"/>
              <a:gd name="connsiteX9" fmla="*/ 22860 w 198120"/>
              <a:gd name="connsiteY9" fmla="*/ 198120 h 217185"/>
              <a:gd name="connsiteX10" fmla="*/ 139683 w 198120"/>
              <a:gd name="connsiteY10" fmla="*/ 217185 h 217185"/>
              <a:gd name="connsiteX11" fmla="*/ 162543 w 198120"/>
              <a:gd name="connsiteY11" fmla="*/ 194325 h 217185"/>
              <a:gd name="connsiteX12" fmla="*/ 139683 w 198120"/>
              <a:gd name="connsiteY12" fmla="*/ 171465 h 217185"/>
              <a:gd name="connsiteX13" fmla="*/ 116823 w 198120"/>
              <a:gd name="connsiteY13" fmla="*/ 194325 h 217185"/>
              <a:gd name="connsiteX14" fmla="*/ 139683 w 198120"/>
              <a:gd name="connsiteY14" fmla="*/ 217185 h 21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120" h="217185">
                <a:moveTo>
                  <a:pt x="175260" y="45720"/>
                </a:moveTo>
                <a:cubicBezTo>
                  <a:pt x="187885" y="45720"/>
                  <a:pt x="198120" y="35485"/>
                  <a:pt x="198120" y="22860"/>
                </a:cubicBezTo>
                <a:cubicBezTo>
                  <a:pt x="198120" y="10235"/>
                  <a:pt x="187885" y="0"/>
                  <a:pt x="175260" y="0"/>
                </a:cubicBezTo>
                <a:cubicBezTo>
                  <a:pt x="162635" y="0"/>
                  <a:pt x="152400" y="10235"/>
                  <a:pt x="152400" y="22860"/>
                </a:cubicBezTo>
                <a:cubicBezTo>
                  <a:pt x="152400" y="35485"/>
                  <a:pt x="162635" y="45720"/>
                  <a:pt x="175260" y="45720"/>
                </a:cubicBezTo>
                <a:close/>
                <a:moveTo>
                  <a:pt x="22860" y="198120"/>
                </a:moveTo>
                <a:cubicBezTo>
                  <a:pt x="35485" y="198120"/>
                  <a:pt x="45720" y="187885"/>
                  <a:pt x="45720" y="175260"/>
                </a:cubicBezTo>
                <a:cubicBezTo>
                  <a:pt x="45720" y="162635"/>
                  <a:pt x="35485" y="152400"/>
                  <a:pt x="22860" y="152400"/>
                </a:cubicBezTo>
                <a:cubicBezTo>
                  <a:pt x="10235" y="152400"/>
                  <a:pt x="0" y="162635"/>
                  <a:pt x="0" y="175260"/>
                </a:cubicBezTo>
                <a:cubicBezTo>
                  <a:pt x="0" y="187885"/>
                  <a:pt x="10235" y="198120"/>
                  <a:pt x="22860" y="198120"/>
                </a:cubicBezTo>
                <a:close/>
                <a:moveTo>
                  <a:pt x="139683" y="217185"/>
                </a:moveTo>
                <a:cubicBezTo>
                  <a:pt x="152308" y="217185"/>
                  <a:pt x="162543" y="206950"/>
                  <a:pt x="162543" y="194325"/>
                </a:cubicBezTo>
                <a:cubicBezTo>
                  <a:pt x="162543" y="181700"/>
                  <a:pt x="152308" y="171465"/>
                  <a:pt x="139683" y="171465"/>
                </a:cubicBezTo>
                <a:cubicBezTo>
                  <a:pt x="127058" y="171465"/>
                  <a:pt x="116823" y="181700"/>
                  <a:pt x="116823" y="194325"/>
                </a:cubicBezTo>
                <a:cubicBezTo>
                  <a:pt x="116823" y="206950"/>
                  <a:pt x="127058" y="217185"/>
                  <a:pt x="139683" y="21718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648251" y="2277969"/>
            <a:ext cx="127321" cy="450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Plus 72"/>
          <p:cNvSpPr/>
          <p:nvPr/>
        </p:nvSpPr>
        <p:spPr>
          <a:xfrm>
            <a:off x="2485171" y="2055016"/>
            <a:ext cx="178319" cy="19550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587852" y="1139787"/>
            <a:ext cx="458583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REMEMBER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LIVER CONTINUOUSLY PRODUCES BILE AT LOW RATES.</a:t>
            </a:r>
            <a:br>
              <a:rPr lang="en-US" sz="1600" dirty="0" smtClean="0">
                <a:latin typeface="Arial" charset="0"/>
                <a:ea typeface="Arial" charset="0"/>
                <a:cs typeface="Arial" charset="0"/>
              </a:rPr>
            </a:b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BILE IS STORED AND CONCENTRATED IN THE GALLBLADDER.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CCK STIMULATED BY THE PRESENCE OF LIPIDS IN THE DUODENUM TRIGGERS THE RELEASE OF BILE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95% OF THE BILE SALTS (~ 0.7% of bile) IS REABSORBED IN THE TERMINAL ILEUM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ONLY A SMALL PORTION OF BILE SALTS ESCAPES THE RECYCLATION AND IS EXCRETED IN FAECES</a:t>
            </a:r>
          </a:p>
          <a:p>
            <a:endParaRPr lang="en-US" dirty="0"/>
          </a:p>
        </p:txBody>
      </p:sp>
      <p:sp>
        <p:nvSpPr>
          <p:cNvPr id="58" name="Freeform 57"/>
          <p:cNvSpPr/>
          <p:nvPr/>
        </p:nvSpPr>
        <p:spPr>
          <a:xfrm>
            <a:off x="1417573" y="5881353"/>
            <a:ext cx="441958" cy="286722"/>
          </a:xfrm>
          <a:custGeom>
            <a:avLst/>
            <a:gdLst>
              <a:gd name="connsiteX0" fmla="*/ 25381 w 441958"/>
              <a:gd name="connsiteY0" fmla="*/ 216978 h 286722"/>
              <a:gd name="connsiteX1" fmla="*/ 48241 w 441958"/>
              <a:gd name="connsiteY1" fmla="*/ 251850 h 286722"/>
              <a:gd name="connsiteX2" fmla="*/ 25381 w 441958"/>
              <a:gd name="connsiteY2" fmla="*/ 286722 h 286722"/>
              <a:gd name="connsiteX3" fmla="*/ 2521 w 441958"/>
              <a:gd name="connsiteY3" fmla="*/ 251850 h 286722"/>
              <a:gd name="connsiteX4" fmla="*/ 25381 w 441958"/>
              <a:gd name="connsiteY4" fmla="*/ 216978 h 286722"/>
              <a:gd name="connsiteX5" fmla="*/ 128756 w 441958"/>
              <a:gd name="connsiteY5" fmla="*/ 209229 h 286722"/>
              <a:gd name="connsiteX6" fmla="*/ 151616 w 441958"/>
              <a:gd name="connsiteY6" fmla="*/ 244101 h 286722"/>
              <a:gd name="connsiteX7" fmla="*/ 128756 w 441958"/>
              <a:gd name="connsiteY7" fmla="*/ 278973 h 286722"/>
              <a:gd name="connsiteX8" fmla="*/ 105896 w 441958"/>
              <a:gd name="connsiteY8" fmla="*/ 244101 h 286722"/>
              <a:gd name="connsiteX9" fmla="*/ 128756 w 441958"/>
              <a:gd name="connsiteY9" fmla="*/ 209229 h 286722"/>
              <a:gd name="connsiteX10" fmla="*/ 339664 w 441958"/>
              <a:gd name="connsiteY10" fmla="*/ 147235 h 286722"/>
              <a:gd name="connsiteX11" fmla="*/ 362524 w 441958"/>
              <a:gd name="connsiteY11" fmla="*/ 182107 h 286722"/>
              <a:gd name="connsiteX12" fmla="*/ 339664 w 441958"/>
              <a:gd name="connsiteY12" fmla="*/ 216979 h 286722"/>
              <a:gd name="connsiteX13" fmla="*/ 316804 w 441958"/>
              <a:gd name="connsiteY13" fmla="*/ 182107 h 286722"/>
              <a:gd name="connsiteX14" fmla="*/ 339664 w 441958"/>
              <a:gd name="connsiteY14" fmla="*/ 147235 h 286722"/>
              <a:gd name="connsiteX15" fmla="*/ 220979 w 441958"/>
              <a:gd name="connsiteY15" fmla="*/ 139486 h 286722"/>
              <a:gd name="connsiteX16" fmla="*/ 243839 w 441958"/>
              <a:gd name="connsiteY16" fmla="*/ 174358 h 286722"/>
              <a:gd name="connsiteX17" fmla="*/ 220979 w 441958"/>
              <a:gd name="connsiteY17" fmla="*/ 209230 h 286722"/>
              <a:gd name="connsiteX18" fmla="*/ 198119 w 441958"/>
              <a:gd name="connsiteY18" fmla="*/ 174358 h 286722"/>
              <a:gd name="connsiteX19" fmla="*/ 220979 w 441958"/>
              <a:gd name="connsiteY19" fmla="*/ 139486 h 286722"/>
              <a:gd name="connsiteX20" fmla="*/ 22860 w 441958"/>
              <a:gd name="connsiteY20" fmla="*/ 108489 h 286722"/>
              <a:gd name="connsiteX21" fmla="*/ 45720 w 441958"/>
              <a:gd name="connsiteY21" fmla="*/ 143361 h 286722"/>
              <a:gd name="connsiteX22" fmla="*/ 22860 w 441958"/>
              <a:gd name="connsiteY22" fmla="*/ 178233 h 286722"/>
              <a:gd name="connsiteX23" fmla="*/ 0 w 441958"/>
              <a:gd name="connsiteY23" fmla="*/ 143361 h 286722"/>
              <a:gd name="connsiteX24" fmla="*/ 22860 w 441958"/>
              <a:gd name="connsiteY24" fmla="*/ 108489 h 286722"/>
              <a:gd name="connsiteX25" fmla="*/ 419098 w 441958"/>
              <a:gd name="connsiteY25" fmla="*/ 73617 h 286722"/>
              <a:gd name="connsiteX26" fmla="*/ 441958 w 441958"/>
              <a:gd name="connsiteY26" fmla="*/ 108489 h 286722"/>
              <a:gd name="connsiteX27" fmla="*/ 419098 w 441958"/>
              <a:gd name="connsiteY27" fmla="*/ 143361 h 286722"/>
              <a:gd name="connsiteX28" fmla="*/ 396238 w 441958"/>
              <a:gd name="connsiteY28" fmla="*/ 108489 h 286722"/>
              <a:gd name="connsiteX29" fmla="*/ 419098 w 441958"/>
              <a:gd name="connsiteY29" fmla="*/ 73617 h 286722"/>
              <a:gd name="connsiteX30" fmla="*/ 150848 w 441958"/>
              <a:gd name="connsiteY30" fmla="*/ 69743 h 286722"/>
              <a:gd name="connsiteX31" fmla="*/ 173708 w 441958"/>
              <a:gd name="connsiteY31" fmla="*/ 104615 h 286722"/>
              <a:gd name="connsiteX32" fmla="*/ 150848 w 441958"/>
              <a:gd name="connsiteY32" fmla="*/ 139487 h 286722"/>
              <a:gd name="connsiteX33" fmla="*/ 127988 w 441958"/>
              <a:gd name="connsiteY33" fmla="*/ 104615 h 286722"/>
              <a:gd name="connsiteX34" fmla="*/ 150848 w 441958"/>
              <a:gd name="connsiteY34" fmla="*/ 69743 h 286722"/>
              <a:gd name="connsiteX35" fmla="*/ 41135 w 441958"/>
              <a:gd name="connsiteY35" fmla="*/ 0 h 286722"/>
              <a:gd name="connsiteX36" fmla="*/ 63995 w 441958"/>
              <a:gd name="connsiteY36" fmla="*/ 34872 h 286722"/>
              <a:gd name="connsiteX37" fmla="*/ 41135 w 441958"/>
              <a:gd name="connsiteY37" fmla="*/ 69744 h 286722"/>
              <a:gd name="connsiteX38" fmla="*/ 18275 w 441958"/>
              <a:gd name="connsiteY38" fmla="*/ 34872 h 286722"/>
              <a:gd name="connsiteX39" fmla="*/ 41135 w 441958"/>
              <a:gd name="connsiteY39" fmla="*/ 0 h 2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1958" h="286722">
                <a:moveTo>
                  <a:pt x="25381" y="216978"/>
                </a:moveTo>
                <a:cubicBezTo>
                  <a:pt x="38006" y="216978"/>
                  <a:pt x="48241" y="232591"/>
                  <a:pt x="48241" y="251850"/>
                </a:cubicBezTo>
                <a:cubicBezTo>
                  <a:pt x="48241" y="271109"/>
                  <a:pt x="38006" y="286722"/>
                  <a:pt x="25381" y="286722"/>
                </a:cubicBezTo>
                <a:cubicBezTo>
                  <a:pt x="12756" y="286722"/>
                  <a:pt x="2521" y="271109"/>
                  <a:pt x="2521" y="251850"/>
                </a:cubicBezTo>
                <a:cubicBezTo>
                  <a:pt x="2521" y="232591"/>
                  <a:pt x="12756" y="216978"/>
                  <a:pt x="25381" y="216978"/>
                </a:cubicBezTo>
                <a:close/>
                <a:moveTo>
                  <a:pt x="128756" y="209229"/>
                </a:moveTo>
                <a:cubicBezTo>
                  <a:pt x="141381" y="209229"/>
                  <a:pt x="151616" y="224842"/>
                  <a:pt x="151616" y="244101"/>
                </a:cubicBezTo>
                <a:cubicBezTo>
                  <a:pt x="151616" y="263360"/>
                  <a:pt x="141381" y="278973"/>
                  <a:pt x="128756" y="278973"/>
                </a:cubicBezTo>
                <a:cubicBezTo>
                  <a:pt x="116131" y="278973"/>
                  <a:pt x="105896" y="263360"/>
                  <a:pt x="105896" y="244101"/>
                </a:cubicBezTo>
                <a:cubicBezTo>
                  <a:pt x="105896" y="224842"/>
                  <a:pt x="116131" y="209229"/>
                  <a:pt x="128756" y="209229"/>
                </a:cubicBezTo>
                <a:close/>
                <a:moveTo>
                  <a:pt x="339664" y="147235"/>
                </a:moveTo>
                <a:cubicBezTo>
                  <a:pt x="352289" y="147235"/>
                  <a:pt x="362524" y="162848"/>
                  <a:pt x="362524" y="182107"/>
                </a:cubicBezTo>
                <a:cubicBezTo>
                  <a:pt x="362524" y="201366"/>
                  <a:pt x="352289" y="216979"/>
                  <a:pt x="339664" y="216979"/>
                </a:cubicBezTo>
                <a:cubicBezTo>
                  <a:pt x="327039" y="216979"/>
                  <a:pt x="316804" y="201366"/>
                  <a:pt x="316804" y="182107"/>
                </a:cubicBezTo>
                <a:cubicBezTo>
                  <a:pt x="316804" y="162848"/>
                  <a:pt x="327039" y="147235"/>
                  <a:pt x="339664" y="147235"/>
                </a:cubicBezTo>
                <a:close/>
                <a:moveTo>
                  <a:pt x="220979" y="139486"/>
                </a:moveTo>
                <a:cubicBezTo>
                  <a:pt x="233604" y="139486"/>
                  <a:pt x="243839" y="155099"/>
                  <a:pt x="243839" y="174358"/>
                </a:cubicBezTo>
                <a:cubicBezTo>
                  <a:pt x="243839" y="193617"/>
                  <a:pt x="233604" y="209230"/>
                  <a:pt x="220979" y="209230"/>
                </a:cubicBezTo>
                <a:cubicBezTo>
                  <a:pt x="208354" y="209230"/>
                  <a:pt x="198119" y="193617"/>
                  <a:pt x="198119" y="174358"/>
                </a:cubicBezTo>
                <a:cubicBezTo>
                  <a:pt x="198119" y="155099"/>
                  <a:pt x="208354" y="139486"/>
                  <a:pt x="220979" y="139486"/>
                </a:cubicBezTo>
                <a:close/>
                <a:moveTo>
                  <a:pt x="22860" y="108489"/>
                </a:moveTo>
                <a:cubicBezTo>
                  <a:pt x="35485" y="108489"/>
                  <a:pt x="45720" y="124102"/>
                  <a:pt x="45720" y="143361"/>
                </a:cubicBezTo>
                <a:cubicBezTo>
                  <a:pt x="45720" y="162620"/>
                  <a:pt x="35485" y="178233"/>
                  <a:pt x="22860" y="178233"/>
                </a:cubicBezTo>
                <a:cubicBezTo>
                  <a:pt x="10235" y="178233"/>
                  <a:pt x="0" y="162620"/>
                  <a:pt x="0" y="143361"/>
                </a:cubicBezTo>
                <a:cubicBezTo>
                  <a:pt x="0" y="124102"/>
                  <a:pt x="10235" y="108489"/>
                  <a:pt x="22860" y="108489"/>
                </a:cubicBezTo>
                <a:close/>
                <a:moveTo>
                  <a:pt x="419098" y="73617"/>
                </a:moveTo>
                <a:cubicBezTo>
                  <a:pt x="431723" y="73617"/>
                  <a:pt x="441958" y="89230"/>
                  <a:pt x="441958" y="108489"/>
                </a:cubicBezTo>
                <a:cubicBezTo>
                  <a:pt x="441958" y="127748"/>
                  <a:pt x="431723" y="143361"/>
                  <a:pt x="419098" y="143361"/>
                </a:cubicBezTo>
                <a:cubicBezTo>
                  <a:pt x="406473" y="143361"/>
                  <a:pt x="396238" y="127748"/>
                  <a:pt x="396238" y="108489"/>
                </a:cubicBezTo>
                <a:cubicBezTo>
                  <a:pt x="396238" y="89230"/>
                  <a:pt x="406473" y="73617"/>
                  <a:pt x="419098" y="73617"/>
                </a:cubicBezTo>
                <a:close/>
                <a:moveTo>
                  <a:pt x="150848" y="69743"/>
                </a:moveTo>
                <a:cubicBezTo>
                  <a:pt x="163473" y="69743"/>
                  <a:pt x="173708" y="85356"/>
                  <a:pt x="173708" y="104615"/>
                </a:cubicBezTo>
                <a:cubicBezTo>
                  <a:pt x="173708" y="123874"/>
                  <a:pt x="163473" y="139487"/>
                  <a:pt x="150848" y="139487"/>
                </a:cubicBezTo>
                <a:cubicBezTo>
                  <a:pt x="138223" y="139487"/>
                  <a:pt x="127988" y="123874"/>
                  <a:pt x="127988" y="104615"/>
                </a:cubicBezTo>
                <a:cubicBezTo>
                  <a:pt x="127988" y="85356"/>
                  <a:pt x="138223" y="69743"/>
                  <a:pt x="150848" y="69743"/>
                </a:cubicBezTo>
                <a:close/>
                <a:moveTo>
                  <a:pt x="41135" y="0"/>
                </a:moveTo>
                <a:cubicBezTo>
                  <a:pt x="53760" y="0"/>
                  <a:pt x="63995" y="15613"/>
                  <a:pt x="63995" y="34872"/>
                </a:cubicBezTo>
                <a:cubicBezTo>
                  <a:pt x="63995" y="54131"/>
                  <a:pt x="53760" y="69744"/>
                  <a:pt x="41135" y="69744"/>
                </a:cubicBezTo>
                <a:cubicBezTo>
                  <a:pt x="28510" y="69744"/>
                  <a:pt x="18275" y="54131"/>
                  <a:pt x="18275" y="34872"/>
                </a:cubicBezTo>
                <a:cubicBezTo>
                  <a:pt x="18275" y="15613"/>
                  <a:pt x="28510" y="0"/>
                  <a:pt x="411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9412545">
            <a:off x="1196593" y="5495969"/>
            <a:ext cx="441958" cy="286722"/>
          </a:xfrm>
          <a:custGeom>
            <a:avLst/>
            <a:gdLst>
              <a:gd name="connsiteX0" fmla="*/ 25381 w 441958"/>
              <a:gd name="connsiteY0" fmla="*/ 216978 h 286722"/>
              <a:gd name="connsiteX1" fmla="*/ 48241 w 441958"/>
              <a:gd name="connsiteY1" fmla="*/ 251850 h 286722"/>
              <a:gd name="connsiteX2" fmla="*/ 25381 w 441958"/>
              <a:gd name="connsiteY2" fmla="*/ 286722 h 286722"/>
              <a:gd name="connsiteX3" fmla="*/ 2521 w 441958"/>
              <a:gd name="connsiteY3" fmla="*/ 251850 h 286722"/>
              <a:gd name="connsiteX4" fmla="*/ 25381 w 441958"/>
              <a:gd name="connsiteY4" fmla="*/ 216978 h 286722"/>
              <a:gd name="connsiteX5" fmla="*/ 128756 w 441958"/>
              <a:gd name="connsiteY5" fmla="*/ 209229 h 286722"/>
              <a:gd name="connsiteX6" fmla="*/ 151616 w 441958"/>
              <a:gd name="connsiteY6" fmla="*/ 244101 h 286722"/>
              <a:gd name="connsiteX7" fmla="*/ 128756 w 441958"/>
              <a:gd name="connsiteY7" fmla="*/ 278973 h 286722"/>
              <a:gd name="connsiteX8" fmla="*/ 105896 w 441958"/>
              <a:gd name="connsiteY8" fmla="*/ 244101 h 286722"/>
              <a:gd name="connsiteX9" fmla="*/ 128756 w 441958"/>
              <a:gd name="connsiteY9" fmla="*/ 209229 h 286722"/>
              <a:gd name="connsiteX10" fmla="*/ 339664 w 441958"/>
              <a:gd name="connsiteY10" fmla="*/ 147235 h 286722"/>
              <a:gd name="connsiteX11" fmla="*/ 362524 w 441958"/>
              <a:gd name="connsiteY11" fmla="*/ 182107 h 286722"/>
              <a:gd name="connsiteX12" fmla="*/ 339664 w 441958"/>
              <a:gd name="connsiteY12" fmla="*/ 216979 h 286722"/>
              <a:gd name="connsiteX13" fmla="*/ 316804 w 441958"/>
              <a:gd name="connsiteY13" fmla="*/ 182107 h 286722"/>
              <a:gd name="connsiteX14" fmla="*/ 339664 w 441958"/>
              <a:gd name="connsiteY14" fmla="*/ 147235 h 286722"/>
              <a:gd name="connsiteX15" fmla="*/ 220979 w 441958"/>
              <a:gd name="connsiteY15" fmla="*/ 139486 h 286722"/>
              <a:gd name="connsiteX16" fmla="*/ 243839 w 441958"/>
              <a:gd name="connsiteY16" fmla="*/ 174358 h 286722"/>
              <a:gd name="connsiteX17" fmla="*/ 220979 w 441958"/>
              <a:gd name="connsiteY17" fmla="*/ 209230 h 286722"/>
              <a:gd name="connsiteX18" fmla="*/ 198119 w 441958"/>
              <a:gd name="connsiteY18" fmla="*/ 174358 h 286722"/>
              <a:gd name="connsiteX19" fmla="*/ 220979 w 441958"/>
              <a:gd name="connsiteY19" fmla="*/ 139486 h 286722"/>
              <a:gd name="connsiteX20" fmla="*/ 22860 w 441958"/>
              <a:gd name="connsiteY20" fmla="*/ 108489 h 286722"/>
              <a:gd name="connsiteX21" fmla="*/ 45720 w 441958"/>
              <a:gd name="connsiteY21" fmla="*/ 143361 h 286722"/>
              <a:gd name="connsiteX22" fmla="*/ 22860 w 441958"/>
              <a:gd name="connsiteY22" fmla="*/ 178233 h 286722"/>
              <a:gd name="connsiteX23" fmla="*/ 0 w 441958"/>
              <a:gd name="connsiteY23" fmla="*/ 143361 h 286722"/>
              <a:gd name="connsiteX24" fmla="*/ 22860 w 441958"/>
              <a:gd name="connsiteY24" fmla="*/ 108489 h 286722"/>
              <a:gd name="connsiteX25" fmla="*/ 419098 w 441958"/>
              <a:gd name="connsiteY25" fmla="*/ 73617 h 286722"/>
              <a:gd name="connsiteX26" fmla="*/ 441958 w 441958"/>
              <a:gd name="connsiteY26" fmla="*/ 108489 h 286722"/>
              <a:gd name="connsiteX27" fmla="*/ 419098 w 441958"/>
              <a:gd name="connsiteY27" fmla="*/ 143361 h 286722"/>
              <a:gd name="connsiteX28" fmla="*/ 396238 w 441958"/>
              <a:gd name="connsiteY28" fmla="*/ 108489 h 286722"/>
              <a:gd name="connsiteX29" fmla="*/ 419098 w 441958"/>
              <a:gd name="connsiteY29" fmla="*/ 73617 h 286722"/>
              <a:gd name="connsiteX30" fmla="*/ 150848 w 441958"/>
              <a:gd name="connsiteY30" fmla="*/ 69743 h 286722"/>
              <a:gd name="connsiteX31" fmla="*/ 173708 w 441958"/>
              <a:gd name="connsiteY31" fmla="*/ 104615 h 286722"/>
              <a:gd name="connsiteX32" fmla="*/ 150848 w 441958"/>
              <a:gd name="connsiteY32" fmla="*/ 139487 h 286722"/>
              <a:gd name="connsiteX33" fmla="*/ 127988 w 441958"/>
              <a:gd name="connsiteY33" fmla="*/ 104615 h 286722"/>
              <a:gd name="connsiteX34" fmla="*/ 150848 w 441958"/>
              <a:gd name="connsiteY34" fmla="*/ 69743 h 286722"/>
              <a:gd name="connsiteX35" fmla="*/ 41135 w 441958"/>
              <a:gd name="connsiteY35" fmla="*/ 0 h 286722"/>
              <a:gd name="connsiteX36" fmla="*/ 63995 w 441958"/>
              <a:gd name="connsiteY36" fmla="*/ 34872 h 286722"/>
              <a:gd name="connsiteX37" fmla="*/ 41135 w 441958"/>
              <a:gd name="connsiteY37" fmla="*/ 69744 h 286722"/>
              <a:gd name="connsiteX38" fmla="*/ 18275 w 441958"/>
              <a:gd name="connsiteY38" fmla="*/ 34872 h 286722"/>
              <a:gd name="connsiteX39" fmla="*/ 41135 w 441958"/>
              <a:gd name="connsiteY39" fmla="*/ 0 h 28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1958" h="286722">
                <a:moveTo>
                  <a:pt x="25381" y="216978"/>
                </a:moveTo>
                <a:cubicBezTo>
                  <a:pt x="38006" y="216978"/>
                  <a:pt x="48241" y="232591"/>
                  <a:pt x="48241" y="251850"/>
                </a:cubicBezTo>
                <a:cubicBezTo>
                  <a:pt x="48241" y="271109"/>
                  <a:pt x="38006" y="286722"/>
                  <a:pt x="25381" y="286722"/>
                </a:cubicBezTo>
                <a:cubicBezTo>
                  <a:pt x="12756" y="286722"/>
                  <a:pt x="2521" y="271109"/>
                  <a:pt x="2521" y="251850"/>
                </a:cubicBezTo>
                <a:cubicBezTo>
                  <a:pt x="2521" y="232591"/>
                  <a:pt x="12756" y="216978"/>
                  <a:pt x="25381" y="216978"/>
                </a:cubicBezTo>
                <a:close/>
                <a:moveTo>
                  <a:pt x="128756" y="209229"/>
                </a:moveTo>
                <a:cubicBezTo>
                  <a:pt x="141381" y="209229"/>
                  <a:pt x="151616" y="224842"/>
                  <a:pt x="151616" y="244101"/>
                </a:cubicBezTo>
                <a:cubicBezTo>
                  <a:pt x="151616" y="263360"/>
                  <a:pt x="141381" y="278973"/>
                  <a:pt x="128756" y="278973"/>
                </a:cubicBezTo>
                <a:cubicBezTo>
                  <a:pt x="116131" y="278973"/>
                  <a:pt x="105896" y="263360"/>
                  <a:pt x="105896" y="244101"/>
                </a:cubicBezTo>
                <a:cubicBezTo>
                  <a:pt x="105896" y="224842"/>
                  <a:pt x="116131" y="209229"/>
                  <a:pt x="128756" y="209229"/>
                </a:cubicBezTo>
                <a:close/>
                <a:moveTo>
                  <a:pt x="339664" y="147235"/>
                </a:moveTo>
                <a:cubicBezTo>
                  <a:pt x="352289" y="147235"/>
                  <a:pt x="362524" y="162848"/>
                  <a:pt x="362524" y="182107"/>
                </a:cubicBezTo>
                <a:cubicBezTo>
                  <a:pt x="362524" y="201366"/>
                  <a:pt x="352289" y="216979"/>
                  <a:pt x="339664" y="216979"/>
                </a:cubicBezTo>
                <a:cubicBezTo>
                  <a:pt x="327039" y="216979"/>
                  <a:pt x="316804" y="201366"/>
                  <a:pt x="316804" y="182107"/>
                </a:cubicBezTo>
                <a:cubicBezTo>
                  <a:pt x="316804" y="162848"/>
                  <a:pt x="327039" y="147235"/>
                  <a:pt x="339664" y="147235"/>
                </a:cubicBezTo>
                <a:close/>
                <a:moveTo>
                  <a:pt x="220979" y="139486"/>
                </a:moveTo>
                <a:cubicBezTo>
                  <a:pt x="233604" y="139486"/>
                  <a:pt x="243839" y="155099"/>
                  <a:pt x="243839" y="174358"/>
                </a:cubicBezTo>
                <a:cubicBezTo>
                  <a:pt x="243839" y="193617"/>
                  <a:pt x="233604" y="209230"/>
                  <a:pt x="220979" y="209230"/>
                </a:cubicBezTo>
                <a:cubicBezTo>
                  <a:pt x="208354" y="209230"/>
                  <a:pt x="198119" y="193617"/>
                  <a:pt x="198119" y="174358"/>
                </a:cubicBezTo>
                <a:cubicBezTo>
                  <a:pt x="198119" y="155099"/>
                  <a:pt x="208354" y="139486"/>
                  <a:pt x="220979" y="139486"/>
                </a:cubicBezTo>
                <a:close/>
                <a:moveTo>
                  <a:pt x="22860" y="108489"/>
                </a:moveTo>
                <a:cubicBezTo>
                  <a:pt x="35485" y="108489"/>
                  <a:pt x="45720" y="124102"/>
                  <a:pt x="45720" y="143361"/>
                </a:cubicBezTo>
                <a:cubicBezTo>
                  <a:pt x="45720" y="162620"/>
                  <a:pt x="35485" y="178233"/>
                  <a:pt x="22860" y="178233"/>
                </a:cubicBezTo>
                <a:cubicBezTo>
                  <a:pt x="10235" y="178233"/>
                  <a:pt x="0" y="162620"/>
                  <a:pt x="0" y="143361"/>
                </a:cubicBezTo>
                <a:cubicBezTo>
                  <a:pt x="0" y="124102"/>
                  <a:pt x="10235" y="108489"/>
                  <a:pt x="22860" y="108489"/>
                </a:cubicBezTo>
                <a:close/>
                <a:moveTo>
                  <a:pt x="419098" y="73617"/>
                </a:moveTo>
                <a:cubicBezTo>
                  <a:pt x="431723" y="73617"/>
                  <a:pt x="441958" y="89230"/>
                  <a:pt x="441958" y="108489"/>
                </a:cubicBezTo>
                <a:cubicBezTo>
                  <a:pt x="441958" y="127748"/>
                  <a:pt x="431723" y="143361"/>
                  <a:pt x="419098" y="143361"/>
                </a:cubicBezTo>
                <a:cubicBezTo>
                  <a:pt x="406473" y="143361"/>
                  <a:pt x="396238" y="127748"/>
                  <a:pt x="396238" y="108489"/>
                </a:cubicBezTo>
                <a:cubicBezTo>
                  <a:pt x="396238" y="89230"/>
                  <a:pt x="406473" y="73617"/>
                  <a:pt x="419098" y="73617"/>
                </a:cubicBezTo>
                <a:close/>
                <a:moveTo>
                  <a:pt x="150848" y="69743"/>
                </a:moveTo>
                <a:cubicBezTo>
                  <a:pt x="163473" y="69743"/>
                  <a:pt x="173708" y="85356"/>
                  <a:pt x="173708" y="104615"/>
                </a:cubicBezTo>
                <a:cubicBezTo>
                  <a:pt x="173708" y="123874"/>
                  <a:pt x="163473" y="139487"/>
                  <a:pt x="150848" y="139487"/>
                </a:cubicBezTo>
                <a:cubicBezTo>
                  <a:pt x="138223" y="139487"/>
                  <a:pt x="127988" y="123874"/>
                  <a:pt x="127988" y="104615"/>
                </a:cubicBezTo>
                <a:cubicBezTo>
                  <a:pt x="127988" y="85356"/>
                  <a:pt x="138223" y="69743"/>
                  <a:pt x="150848" y="69743"/>
                </a:cubicBezTo>
                <a:close/>
                <a:moveTo>
                  <a:pt x="41135" y="0"/>
                </a:moveTo>
                <a:cubicBezTo>
                  <a:pt x="53760" y="0"/>
                  <a:pt x="63995" y="15613"/>
                  <a:pt x="63995" y="34872"/>
                </a:cubicBezTo>
                <a:cubicBezTo>
                  <a:pt x="63995" y="54131"/>
                  <a:pt x="53760" y="69744"/>
                  <a:pt x="41135" y="69744"/>
                </a:cubicBezTo>
                <a:cubicBezTo>
                  <a:pt x="28510" y="69744"/>
                  <a:pt x="18275" y="54131"/>
                  <a:pt x="18275" y="34872"/>
                </a:cubicBezTo>
                <a:cubicBezTo>
                  <a:pt x="18275" y="15613"/>
                  <a:pt x="28510" y="0"/>
                  <a:pt x="411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2" grpId="0"/>
      <p:bldP spid="52" grpId="0" animBg="1"/>
      <p:bldP spid="36" grpId="0" animBg="1"/>
      <p:bldP spid="37" grpId="0" animBg="1"/>
      <p:bldP spid="56" grpId="0" animBg="1"/>
      <p:bldP spid="55" grpId="0" animBg="1"/>
      <p:bldP spid="44" grpId="0" animBg="1"/>
      <p:bldP spid="45" grpId="0" animBg="1"/>
      <p:bldP spid="46" grpId="0" animBg="1"/>
      <p:bldP spid="50" grpId="0"/>
      <p:bldP spid="51" grpId="0"/>
      <p:bldP spid="65" grpId="0"/>
      <p:bldP spid="60" grpId="0" animBg="1"/>
      <p:bldP spid="73" grpId="0" animBg="1"/>
      <p:bldP spid="58" grpId="0" animBg="1"/>
      <p:bldP spid="58" grpId="1" animBg="1"/>
      <p:bldP spid="59" grpId="0" animBg="1"/>
      <p:bldP spid="59" grpId="1" animBg="1"/>
      <p:bldP spid="59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93407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371" y="210142"/>
            <a:ext cx="4302071" cy="1325563"/>
          </a:xfrm>
        </p:spPr>
        <p:txBody>
          <a:bodyPr/>
          <a:lstStyle/>
          <a:p>
            <a:r>
              <a:rPr lang="en-US" smtClean="0"/>
              <a:t>LIPID TRANSPORT</a:t>
            </a: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636228" y="1600099"/>
            <a:ext cx="514541" cy="721620"/>
          </a:xfrm>
          <a:custGeom>
            <a:avLst/>
            <a:gdLst>
              <a:gd name="connsiteX0" fmla="*/ 357378 w 514541"/>
              <a:gd name="connsiteY0" fmla="*/ 101 h 721620"/>
              <a:gd name="connsiteX1" fmla="*/ 307372 w 514541"/>
              <a:gd name="connsiteY1" fmla="*/ 42964 h 721620"/>
              <a:gd name="connsiteX2" fmla="*/ 271653 w 514541"/>
              <a:gd name="connsiteY2" fmla="*/ 35820 h 721620"/>
              <a:gd name="connsiteX3" fmla="*/ 228791 w 514541"/>
              <a:gd name="connsiteY3" fmla="*/ 21532 h 721620"/>
              <a:gd name="connsiteX4" fmla="*/ 214503 w 514541"/>
              <a:gd name="connsiteY4" fmla="*/ 42964 h 721620"/>
              <a:gd name="connsiteX5" fmla="*/ 207360 w 514541"/>
              <a:gd name="connsiteY5" fmla="*/ 64395 h 721620"/>
              <a:gd name="connsiteX6" fmla="*/ 135922 w 514541"/>
              <a:gd name="connsiteY6" fmla="*/ 100114 h 721620"/>
              <a:gd name="connsiteX7" fmla="*/ 114491 w 514541"/>
              <a:gd name="connsiteY7" fmla="*/ 114401 h 721620"/>
              <a:gd name="connsiteX8" fmla="*/ 100203 w 514541"/>
              <a:gd name="connsiteY8" fmla="*/ 135832 h 721620"/>
              <a:gd name="connsiteX9" fmla="*/ 57341 w 514541"/>
              <a:gd name="connsiteY9" fmla="*/ 164407 h 721620"/>
              <a:gd name="connsiteX10" fmla="*/ 35910 w 514541"/>
              <a:gd name="connsiteY10" fmla="*/ 207270 h 721620"/>
              <a:gd name="connsiteX11" fmla="*/ 14478 w 514541"/>
              <a:gd name="connsiteY11" fmla="*/ 250132 h 721620"/>
              <a:gd name="connsiteX12" fmla="*/ 7335 w 514541"/>
              <a:gd name="connsiteY12" fmla="*/ 292995 h 721620"/>
              <a:gd name="connsiteX13" fmla="*/ 7335 w 514541"/>
              <a:gd name="connsiteY13" fmla="*/ 485876 h 721620"/>
              <a:gd name="connsiteX14" fmla="*/ 21622 w 514541"/>
              <a:gd name="connsiteY14" fmla="*/ 507307 h 721620"/>
              <a:gd name="connsiteX15" fmla="*/ 28766 w 514541"/>
              <a:gd name="connsiteY15" fmla="*/ 528739 h 721620"/>
              <a:gd name="connsiteX16" fmla="*/ 78772 w 514541"/>
              <a:gd name="connsiteY16" fmla="*/ 585889 h 721620"/>
              <a:gd name="connsiteX17" fmla="*/ 100203 w 514541"/>
              <a:gd name="connsiteY17" fmla="*/ 635895 h 721620"/>
              <a:gd name="connsiteX18" fmla="*/ 135922 w 514541"/>
              <a:gd name="connsiteY18" fmla="*/ 693045 h 721620"/>
              <a:gd name="connsiteX19" fmla="*/ 150210 w 514541"/>
              <a:gd name="connsiteY19" fmla="*/ 714476 h 721620"/>
              <a:gd name="connsiteX20" fmla="*/ 171641 w 514541"/>
              <a:gd name="connsiteY20" fmla="*/ 721620 h 721620"/>
              <a:gd name="connsiteX21" fmla="*/ 321660 w 514541"/>
              <a:gd name="connsiteY21" fmla="*/ 714476 h 721620"/>
              <a:gd name="connsiteX22" fmla="*/ 343091 w 514541"/>
              <a:gd name="connsiteY22" fmla="*/ 664470 h 721620"/>
              <a:gd name="connsiteX23" fmla="*/ 350235 w 514541"/>
              <a:gd name="connsiteY23" fmla="*/ 621607 h 721620"/>
              <a:gd name="connsiteX24" fmla="*/ 364522 w 514541"/>
              <a:gd name="connsiteY24" fmla="*/ 600176 h 721620"/>
              <a:gd name="connsiteX25" fmla="*/ 407385 w 514541"/>
              <a:gd name="connsiteY25" fmla="*/ 585889 h 721620"/>
              <a:gd name="connsiteX26" fmla="*/ 450247 w 514541"/>
              <a:gd name="connsiteY26" fmla="*/ 550170 h 721620"/>
              <a:gd name="connsiteX27" fmla="*/ 464535 w 514541"/>
              <a:gd name="connsiteY27" fmla="*/ 507307 h 721620"/>
              <a:gd name="connsiteX28" fmla="*/ 493110 w 514541"/>
              <a:gd name="connsiteY28" fmla="*/ 457301 h 721620"/>
              <a:gd name="connsiteX29" fmla="*/ 500253 w 514541"/>
              <a:gd name="connsiteY29" fmla="*/ 428726 h 721620"/>
              <a:gd name="connsiteX30" fmla="*/ 514541 w 514541"/>
              <a:gd name="connsiteY30" fmla="*/ 385864 h 721620"/>
              <a:gd name="connsiteX31" fmla="*/ 500253 w 514541"/>
              <a:gd name="connsiteY31" fmla="*/ 328714 h 721620"/>
              <a:gd name="connsiteX32" fmla="*/ 485966 w 514541"/>
              <a:gd name="connsiteY32" fmla="*/ 307282 h 721620"/>
              <a:gd name="connsiteX33" fmla="*/ 478822 w 514541"/>
              <a:gd name="connsiteY33" fmla="*/ 264420 h 721620"/>
              <a:gd name="connsiteX34" fmla="*/ 471678 w 514541"/>
              <a:gd name="connsiteY34" fmla="*/ 242989 h 721620"/>
              <a:gd name="connsiteX35" fmla="*/ 464535 w 514541"/>
              <a:gd name="connsiteY35" fmla="*/ 200126 h 721620"/>
              <a:gd name="connsiteX36" fmla="*/ 450247 w 514541"/>
              <a:gd name="connsiteY36" fmla="*/ 157264 h 721620"/>
              <a:gd name="connsiteX37" fmla="*/ 443103 w 514541"/>
              <a:gd name="connsiteY37" fmla="*/ 135832 h 721620"/>
              <a:gd name="connsiteX38" fmla="*/ 435960 w 514541"/>
              <a:gd name="connsiteY38" fmla="*/ 107257 h 721620"/>
              <a:gd name="connsiteX39" fmla="*/ 428816 w 514541"/>
              <a:gd name="connsiteY39" fmla="*/ 71539 h 721620"/>
              <a:gd name="connsiteX40" fmla="*/ 421672 w 514541"/>
              <a:gd name="connsiteY40" fmla="*/ 50107 h 721620"/>
              <a:gd name="connsiteX41" fmla="*/ 400241 w 514541"/>
              <a:gd name="connsiteY41" fmla="*/ 35820 h 721620"/>
              <a:gd name="connsiteX42" fmla="*/ 357378 w 514541"/>
              <a:gd name="connsiteY42" fmla="*/ 101 h 72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14541" h="721620">
                <a:moveTo>
                  <a:pt x="357378" y="101"/>
                </a:moveTo>
                <a:cubicBezTo>
                  <a:pt x="341900" y="1292"/>
                  <a:pt x="333695" y="42964"/>
                  <a:pt x="307372" y="42964"/>
                </a:cubicBezTo>
                <a:cubicBezTo>
                  <a:pt x="295230" y="42964"/>
                  <a:pt x="283367" y="39015"/>
                  <a:pt x="271653" y="35820"/>
                </a:cubicBezTo>
                <a:cubicBezTo>
                  <a:pt x="257123" y="31857"/>
                  <a:pt x="228791" y="21532"/>
                  <a:pt x="228791" y="21532"/>
                </a:cubicBezTo>
                <a:cubicBezTo>
                  <a:pt x="224028" y="28676"/>
                  <a:pt x="218343" y="35284"/>
                  <a:pt x="214503" y="42964"/>
                </a:cubicBezTo>
                <a:cubicBezTo>
                  <a:pt x="211136" y="49699"/>
                  <a:pt x="212685" y="59070"/>
                  <a:pt x="207360" y="64395"/>
                </a:cubicBezTo>
                <a:cubicBezTo>
                  <a:pt x="179010" y="92745"/>
                  <a:pt x="168187" y="92047"/>
                  <a:pt x="135922" y="100114"/>
                </a:cubicBezTo>
                <a:cubicBezTo>
                  <a:pt x="128778" y="104876"/>
                  <a:pt x="120562" y="108330"/>
                  <a:pt x="114491" y="114401"/>
                </a:cubicBezTo>
                <a:cubicBezTo>
                  <a:pt x="108420" y="120472"/>
                  <a:pt x="106664" y="130178"/>
                  <a:pt x="100203" y="135832"/>
                </a:cubicBezTo>
                <a:cubicBezTo>
                  <a:pt x="87280" y="147139"/>
                  <a:pt x="57341" y="164407"/>
                  <a:pt x="57341" y="164407"/>
                </a:cubicBezTo>
                <a:cubicBezTo>
                  <a:pt x="16389" y="225835"/>
                  <a:pt x="65489" y="148112"/>
                  <a:pt x="35910" y="207270"/>
                </a:cubicBezTo>
                <a:cubicBezTo>
                  <a:pt x="8210" y="262670"/>
                  <a:pt x="32437" y="196258"/>
                  <a:pt x="14478" y="250132"/>
                </a:cubicBezTo>
                <a:cubicBezTo>
                  <a:pt x="12097" y="264420"/>
                  <a:pt x="8851" y="278590"/>
                  <a:pt x="7335" y="292995"/>
                </a:cubicBezTo>
                <a:cubicBezTo>
                  <a:pt x="163" y="361132"/>
                  <a:pt x="-4751" y="417391"/>
                  <a:pt x="7335" y="485876"/>
                </a:cubicBezTo>
                <a:cubicBezTo>
                  <a:pt x="8827" y="494331"/>
                  <a:pt x="17782" y="499628"/>
                  <a:pt x="21622" y="507307"/>
                </a:cubicBezTo>
                <a:cubicBezTo>
                  <a:pt x="24990" y="514042"/>
                  <a:pt x="25109" y="522156"/>
                  <a:pt x="28766" y="528739"/>
                </a:cubicBezTo>
                <a:cubicBezTo>
                  <a:pt x="53278" y="572861"/>
                  <a:pt x="47467" y="565018"/>
                  <a:pt x="78772" y="585889"/>
                </a:cubicBezTo>
                <a:cubicBezTo>
                  <a:pt x="97669" y="661476"/>
                  <a:pt x="72013" y="572468"/>
                  <a:pt x="100203" y="635895"/>
                </a:cubicBezTo>
                <a:cubicBezTo>
                  <a:pt x="125259" y="692271"/>
                  <a:pt x="97369" y="667342"/>
                  <a:pt x="135922" y="693045"/>
                </a:cubicBezTo>
                <a:cubicBezTo>
                  <a:pt x="140685" y="700189"/>
                  <a:pt x="143506" y="709113"/>
                  <a:pt x="150210" y="714476"/>
                </a:cubicBezTo>
                <a:cubicBezTo>
                  <a:pt x="156090" y="719180"/>
                  <a:pt x="164111" y="721620"/>
                  <a:pt x="171641" y="721620"/>
                </a:cubicBezTo>
                <a:cubicBezTo>
                  <a:pt x="221704" y="721620"/>
                  <a:pt x="271654" y="716857"/>
                  <a:pt x="321660" y="714476"/>
                </a:cubicBezTo>
                <a:cubicBezTo>
                  <a:pt x="330394" y="697007"/>
                  <a:pt x="338887" y="683388"/>
                  <a:pt x="343091" y="664470"/>
                </a:cubicBezTo>
                <a:cubicBezTo>
                  <a:pt x="346233" y="650330"/>
                  <a:pt x="345655" y="635348"/>
                  <a:pt x="350235" y="621607"/>
                </a:cubicBezTo>
                <a:cubicBezTo>
                  <a:pt x="352950" y="613462"/>
                  <a:pt x="357241" y="604726"/>
                  <a:pt x="364522" y="600176"/>
                </a:cubicBezTo>
                <a:cubicBezTo>
                  <a:pt x="377293" y="592194"/>
                  <a:pt x="407385" y="585889"/>
                  <a:pt x="407385" y="585889"/>
                </a:cubicBezTo>
                <a:cubicBezTo>
                  <a:pt x="420723" y="576997"/>
                  <a:pt x="442159" y="564729"/>
                  <a:pt x="450247" y="550170"/>
                </a:cubicBezTo>
                <a:cubicBezTo>
                  <a:pt x="457561" y="537005"/>
                  <a:pt x="457800" y="520778"/>
                  <a:pt x="464535" y="507307"/>
                </a:cubicBezTo>
                <a:cubicBezTo>
                  <a:pt x="482662" y="471053"/>
                  <a:pt x="472915" y="487593"/>
                  <a:pt x="493110" y="457301"/>
                </a:cubicBezTo>
                <a:cubicBezTo>
                  <a:pt x="495491" y="447776"/>
                  <a:pt x="497432" y="438130"/>
                  <a:pt x="500253" y="428726"/>
                </a:cubicBezTo>
                <a:cubicBezTo>
                  <a:pt x="504581" y="414301"/>
                  <a:pt x="514541" y="385864"/>
                  <a:pt x="514541" y="385864"/>
                </a:cubicBezTo>
                <a:cubicBezTo>
                  <a:pt x="511823" y="372275"/>
                  <a:pt x="507576" y="343360"/>
                  <a:pt x="500253" y="328714"/>
                </a:cubicBezTo>
                <a:cubicBezTo>
                  <a:pt x="496413" y="321035"/>
                  <a:pt x="490728" y="314426"/>
                  <a:pt x="485966" y="307282"/>
                </a:cubicBezTo>
                <a:cubicBezTo>
                  <a:pt x="483585" y="292995"/>
                  <a:pt x="481964" y="278559"/>
                  <a:pt x="478822" y="264420"/>
                </a:cubicBezTo>
                <a:cubicBezTo>
                  <a:pt x="477188" y="257069"/>
                  <a:pt x="473311" y="250340"/>
                  <a:pt x="471678" y="242989"/>
                </a:cubicBezTo>
                <a:cubicBezTo>
                  <a:pt x="468536" y="228849"/>
                  <a:pt x="468048" y="214178"/>
                  <a:pt x="464535" y="200126"/>
                </a:cubicBezTo>
                <a:cubicBezTo>
                  <a:pt x="460882" y="185515"/>
                  <a:pt x="455010" y="171551"/>
                  <a:pt x="450247" y="157264"/>
                </a:cubicBezTo>
                <a:cubicBezTo>
                  <a:pt x="447866" y="150120"/>
                  <a:pt x="444929" y="143138"/>
                  <a:pt x="443103" y="135832"/>
                </a:cubicBezTo>
                <a:cubicBezTo>
                  <a:pt x="440722" y="126307"/>
                  <a:pt x="438090" y="116841"/>
                  <a:pt x="435960" y="107257"/>
                </a:cubicBezTo>
                <a:cubicBezTo>
                  <a:pt x="433326" y="95404"/>
                  <a:pt x="431761" y="83318"/>
                  <a:pt x="428816" y="71539"/>
                </a:cubicBezTo>
                <a:cubicBezTo>
                  <a:pt x="426990" y="64233"/>
                  <a:pt x="426376" y="55987"/>
                  <a:pt x="421672" y="50107"/>
                </a:cubicBezTo>
                <a:cubicBezTo>
                  <a:pt x="416309" y="43403"/>
                  <a:pt x="407385" y="40582"/>
                  <a:pt x="400241" y="35820"/>
                </a:cubicBezTo>
                <a:cubicBezTo>
                  <a:pt x="390967" y="7999"/>
                  <a:pt x="372856" y="-1090"/>
                  <a:pt x="357378" y="101"/>
                </a:cubicBezTo>
                <a:close/>
              </a:path>
            </a:pathLst>
          </a:custGeom>
          <a:solidFill>
            <a:srgbClr val="FF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62959" y="3239814"/>
            <a:ext cx="480670" cy="378372"/>
          </a:xfrm>
          <a:prstGeom prst="ellipse">
            <a:avLst/>
          </a:prstGeom>
          <a:solidFill>
            <a:schemeClr val="accent4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70099" y="3374068"/>
            <a:ext cx="480670" cy="378372"/>
          </a:xfrm>
          <a:prstGeom prst="ellipse">
            <a:avLst/>
          </a:prstGeom>
          <a:solidFill>
            <a:schemeClr val="accent4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62959" y="3618186"/>
            <a:ext cx="423218" cy="402020"/>
          </a:xfrm>
          <a:prstGeom prst="ellipse">
            <a:avLst/>
          </a:prstGeom>
          <a:solidFill>
            <a:schemeClr val="accent4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41963" y="4460231"/>
            <a:ext cx="961901" cy="1163782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3378" y="5237019"/>
            <a:ext cx="279069" cy="261257"/>
          </a:xfrm>
          <a:prstGeom prst="ellipse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7125" y="897664"/>
            <a:ext cx="237506" cy="2553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390407" y="1000582"/>
            <a:ext cx="526468" cy="95008"/>
          </a:xfrm>
          <a:custGeom>
            <a:avLst/>
            <a:gdLst>
              <a:gd name="connsiteX0" fmla="*/ 472040 w 526468"/>
              <a:gd name="connsiteY0" fmla="*/ 0 h 95008"/>
              <a:gd name="connsiteX1" fmla="*/ 526468 w 526468"/>
              <a:gd name="connsiteY1" fmla="*/ 47504 h 95008"/>
              <a:gd name="connsiteX2" fmla="*/ 472040 w 526468"/>
              <a:gd name="connsiteY2" fmla="*/ 95008 h 95008"/>
              <a:gd name="connsiteX3" fmla="*/ 417612 w 526468"/>
              <a:gd name="connsiteY3" fmla="*/ 47504 h 95008"/>
              <a:gd name="connsiteX4" fmla="*/ 472040 w 526468"/>
              <a:gd name="connsiteY4" fmla="*/ 0 h 95008"/>
              <a:gd name="connsiteX5" fmla="*/ 54428 w 526468"/>
              <a:gd name="connsiteY5" fmla="*/ 0 h 95008"/>
              <a:gd name="connsiteX6" fmla="*/ 108856 w 526468"/>
              <a:gd name="connsiteY6" fmla="*/ 47504 h 95008"/>
              <a:gd name="connsiteX7" fmla="*/ 54428 w 526468"/>
              <a:gd name="connsiteY7" fmla="*/ 95008 h 95008"/>
              <a:gd name="connsiteX8" fmla="*/ 0 w 526468"/>
              <a:gd name="connsiteY8" fmla="*/ 47504 h 95008"/>
              <a:gd name="connsiteX9" fmla="*/ 54428 w 526468"/>
              <a:gd name="connsiteY9" fmla="*/ 0 h 9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468" h="95008">
                <a:moveTo>
                  <a:pt x="472040" y="0"/>
                </a:moveTo>
                <a:cubicBezTo>
                  <a:pt x="502100" y="0"/>
                  <a:pt x="526468" y="21268"/>
                  <a:pt x="526468" y="47504"/>
                </a:cubicBezTo>
                <a:cubicBezTo>
                  <a:pt x="526468" y="73740"/>
                  <a:pt x="502100" y="95008"/>
                  <a:pt x="472040" y="95008"/>
                </a:cubicBezTo>
                <a:cubicBezTo>
                  <a:pt x="441980" y="95008"/>
                  <a:pt x="417612" y="73740"/>
                  <a:pt x="417612" y="47504"/>
                </a:cubicBezTo>
                <a:cubicBezTo>
                  <a:pt x="417612" y="21268"/>
                  <a:pt x="441980" y="0"/>
                  <a:pt x="472040" y="0"/>
                </a:cubicBezTo>
                <a:close/>
                <a:moveTo>
                  <a:pt x="54428" y="0"/>
                </a:moveTo>
                <a:cubicBezTo>
                  <a:pt x="84488" y="0"/>
                  <a:pt x="108856" y="21268"/>
                  <a:pt x="108856" y="47504"/>
                </a:cubicBezTo>
                <a:cubicBezTo>
                  <a:pt x="108856" y="73740"/>
                  <a:pt x="84488" y="95008"/>
                  <a:pt x="54428" y="95008"/>
                </a:cubicBezTo>
                <a:cubicBezTo>
                  <a:pt x="24368" y="95008"/>
                  <a:pt x="0" y="73740"/>
                  <a:pt x="0" y="47504"/>
                </a:cubicBezTo>
                <a:cubicBezTo>
                  <a:pt x="0" y="21268"/>
                  <a:pt x="24368" y="0"/>
                  <a:pt x="54428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456215" y="1025324"/>
            <a:ext cx="261256" cy="197926"/>
          </a:xfrm>
          <a:custGeom>
            <a:avLst/>
            <a:gdLst>
              <a:gd name="connsiteX0" fmla="*/ 54428 w 261256"/>
              <a:gd name="connsiteY0" fmla="*/ 102918 h 197926"/>
              <a:gd name="connsiteX1" fmla="*/ 108856 w 261256"/>
              <a:gd name="connsiteY1" fmla="*/ 150422 h 197926"/>
              <a:gd name="connsiteX2" fmla="*/ 54428 w 261256"/>
              <a:gd name="connsiteY2" fmla="*/ 197926 h 197926"/>
              <a:gd name="connsiteX3" fmla="*/ 0 w 261256"/>
              <a:gd name="connsiteY3" fmla="*/ 150422 h 197926"/>
              <a:gd name="connsiteX4" fmla="*/ 54428 w 261256"/>
              <a:gd name="connsiteY4" fmla="*/ 102918 h 197926"/>
              <a:gd name="connsiteX5" fmla="*/ 206828 w 261256"/>
              <a:gd name="connsiteY5" fmla="*/ 0 h 197926"/>
              <a:gd name="connsiteX6" fmla="*/ 261256 w 261256"/>
              <a:gd name="connsiteY6" fmla="*/ 47504 h 197926"/>
              <a:gd name="connsiteX7" fmla="*/ 206828 w 261256"/>
              <a:gd name="connsiteY7" fmla="*/ 95008 h 197926"/>
              <a:gd name="connsiteX8" fmla="*/ 152400 w 261256"/>
              <a:gd name="connsiteY8" fmla="*/ 47504 h 197926"/>
              <a:gd name="connsiteX9" fmla="*/ 206828 w 261256"/>
              <a:gd name="connsiteY9" fmla="*/ 0 h 19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256" h="197926">
                <a:moveTo>
                  <a:pt x="54428" y="102918"/>
                </a:moveTo>
                <a:cubicBezTo>
                  <a:pt x="84488" y="102918"/>
                  <a:pt x="108856" y="124186"/>
                  <a:pt x="108856" y="150422"/>
                </a:cubicBezTo>
                <a:cubicBezTo>
                  <a:pt x="108856" y="176658"/>
                  <a:pt x="84488" y="197926"/>
                  <a:pt x="54428" y="197926"/>
                </a:cubicBezTo>
                <a:cubicBezTo>
                  <a:pt x="24368" y="197926"/>
                  <a:pt x="0" y="176658"/>
                  <a:pt x="0" y="150422"/>
                </a:cubicBezTo>
                <a:cubicBezTo>
                  <a:pt x="0" y="124186"/>
                  <a:pt x="24368" y="102918"/>
                  <a:pt x="54428" y="102918"/>
                </a:cubicBezTo>
                <a:close/>
                <a:moveTo>
                  <a:pt x="206828" y="0"/>
                </a:moveTo>
                <a:cubicBezTo>
                  <a:pt x="236888" y="0"/>
                  <a:pt x="261256" y="21268"/>
                  <a:pt x="261256" y="47504"/>
                </a:cubicBezTo>
                <a:cubicBezTo>
                  <a:pt x="261256" y="73740"/>
                  <a:pt x="236888" y="95008"/>
                  <a:pt x="206828" y="95008"/>
                </a:cubicBezTo>
                <a:cubicBezTo>
                  <a:pt x="176768" y="95008"/>
                  <a:pt x="152400" y="73740"/>
                  <a:pt x="152400" y="47504"/>
                </a:cubicBezTo>
                <a:cubicBezTo>
                  <a:pt x="152400" y="21268"/>
                  <a:pt x="176768" y="0"/>
                  <a:pt x="206828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5771" y="897664"/>
            <a:ext cx="460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38795" y="1048085"/>
            <a:ext cx="641267" cy="72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11335" y="1318161"/>
            <a:ext cx="181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Transported in the blood stream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753392" y="1223250"/>
            <a:ext cx="488571" cy="1098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50794" y="2247843"/>
            <a:ext cx="1747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Conversion of chylomicrons into: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596241" y="2851685"/>
            <a:ext cx="641267" cy="72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74128" y="2932169"/>
            <a:ext cx="249900" cy="520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03169" y="2667019"/>
            <a:ext cx="83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VLDLs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14403" y="3582275"/>
            <a:ext cx="65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LDLs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90312" y="1585154"/>
            <a:ext cx="1864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E5E61"/>
                </a:solidFill>
                <a:latin typeface="Arial" charset="0"/>
                <a:ea typeface="Arial" charset="0"/>
                <a:cs typeface="Arial" charset="0"/>
              </a:rPr>
              <a:t>SKELETAL MUSCLE</a:t>
            </a:r>
            <a:endParaRPr lang="en-US" sz="2400" b="1" dirty="0">
              <a:solidFill>
                <a:srgbClr val="AE5E6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0769" y="3752440"/>
            <a:ext cx="1864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ADIPOSE TISSUES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03169" y="5561533"/>
            <a:ext cx="224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PERIPHERAL TISSUES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58406" y="2597717"/>
            <a:ext cx="569078" cy="559226"/>
          </a:xfrm>
          <a:prstGeom prst="ellipse">
            <a:avLst/>
          </a:prstGeom>
          <a:solidFill>
            <a:srgbClr val="FFFF00">
              <a:alpha val="2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29455" y="3472827"/>
            <a:ext cx="569078" cy="559226"/>
          </a:xfrm>
          <a:prstGeom prst="ellipse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flipV="1">
            <a:off x="3415620" y="4968922"/>
            <a:ext cx="714455" cy="396063"/>
          </a:xfrm>
          <a:custGeom>
            <a:avLst/>
            <a:gdLst>
              <a:gd name="connsiteX0" fmla="*/ 636018 w 714455"/>
              <a:gd name="connsiteY0" fmla="*/ 127966 h 396063"/>
              <a:gd name="connsiteX1" fmla="*/ 714455 w 714455"/>
              <a:gd name="connsiteY1" fmla="*/ 63983 h 396063"/>
              <a:gd name="connsiteX2" fmla="*/ 636018 w 714455"/>
              <a:gd name="connsiteY2" fmla="*/ 0 h 396063"/>
              <a:gd name="connsiteX3" fmla="*/ 557581 w 714455"/>
              <a:gd name="connsiteY3" fmla="*/ 63983 h 396063"/>
              <a:gd name="connsiteX4" fmla="*/ 636018 w 714455"/>
              <a:gd name="connsiteY4" fmla="*/ 127966 h 396063"/>
              <a:gd name="connsiteX5" fmla="*/ 91562 w 714455"/>
              <a:gd name="connsiteY5" fmla="*/ 339757 h 396063"/>
              <a:gd name="connsiteX6" fmla="*/ 183124 w 714455"/>
              <a:gd name="connsiteY6" fmla="*/ 249397 h 396063"/>
              <a:gd name="connsiteX7" fmla="*/ 91562 w 714455"/>
              <a:gd name="connsiteY7" fmla="*/ 159037 h 396063"/>
              <a:gd name="connsiteX8" fmla="*/ 0 w 714455"/>
              <a:gd name="connsiteY8" fmla="*/ 249397 h 396063"/>
              <a:gd name="connsiteX9" fmla="*/ 91562 w 714455"/>
              <a:gd name="connsiteY9" fmla="*/ 339757 h 396063"/>
              <a:gd name="connsiteX10" fmla="*/ 544456 w 714455"/>
              <a:gd name="connsiteY10" fmla="*/ 396063 h 396063"/>
              <a:gd name="connsiteX11" fmla="*/ 636018 w 714455"/>
              <a:gd name="connsiteY11" fmla="*/ 305703 h 396063"/>
              <a:gd name="connsiteX12" fmla="*/ 544456 w 714455"/>
              <a:gd name="connsiteY12" fmla="*/ 215343 h 396063"/>
              <a:gd name="connsiteX13" fmla="*/ 452894 w 714455"/>
              <a:gd name="connsiteY13" fmla="*/ 305703 h 396063"/>
              <a:gd name="connsiteX14" fmla="*/ 544456 w 714455"/>
              <a:gd name="connsiteY14" fmla="*/ 396063 h 39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455" h="396063">
                <a:moveTo>
                  <a:pt x="636018" y="127966"/>
                </a:moveTo>
                <a:cubicBezTo>
                  <a:pt x="679338" y="127966"/>
                  <a:pt x="714455" y="99320"/>
                  <a:pt x="714455" y="63983"/>
                </a:cubicBezTo>
                <a:cubicBezTo>
                  <a:pt x="714455" y="28646"/>
                  <a:pt x="679338" y="0"/>
                  <a:pt x="636018" y="0"/>
                </a:cubicBezTo>
                <a:cubicBezTo>
                  <a:pt x="592698" y="0"/>
                  <a:pt x="557581" y="28646"/>
                  <a:pt x="557581" y="63983"/>
                </a:cubicBezTo>
                <a:cubicBezTo>
                  <a:pt x="557581" y="99320"/>
                  <a:pt x="592698" y="127966"/>
                  <a:pt x="636018" y="127966"/>
                </a:cubicBezTo>
                <a:close/>
                <a:moveTo>
                  <a:pt x="91562" y="339757"/>
                </a:moveTo>
                <a:cubicBezTo>
                  <a:pt x="142130" y="339757"/>
                  <a:pt x="183124" y="299301"/>
                  <a:pt x="183124" y="249397"/>
                </a:cubicBezTo>
                <a:cubicBezTo>
                  <a:pt x="183124" y="199493"/>
                  <a:pt x="142130" y="159037"/>
                  <a:pt x="91562" y="159037"/>
                </a:cubicBezTo>
                <a:cubicBezTo>
                  <a:pt x="40994" y="159037"/>
                  <a:pt x="0" y="199493"/>
                  <a:pt x="0" y="249397"/>
                </a:cubicBezTo>
                <a:cubicBezTo>
                  <a:pt x="0" y="299301"/>
                  <a:pt x="40994" y="339757"/>
                  <a:pt x="91562" y="339757"/>
                </a:cubicBezTo>
                <a:close/>
                <a:moveTo>
                  <a:pt x="544456" y="396063"/>
                </a:moveTo>
                <a:cubicBezTo>
                  <a:pt x="595024" y="396063"/>
                  <a:pt x="636018" y="355607"/>
                  <a:pt x="636018" y="305703"/>
                </a:cubicBezTo>
                <a:cubicBezTo>
                  <a:pt x="636018" y="255799"/>
                  <a:pt x="595024" y="215343"/>
                  <a:pt x="544456" y="215343"/>
                </a:cubicBezTo>
                <a:cubicBezTo>
                  <a:pt x="493888" y="215343"/>
                  <a:pt x="452894" y="255799"/>
                  <a:pt x="452894" y="305703"/>
                </a:cubicBezTo>
                <a:cubicBezTo>
                  <a:pt x="452894" y="355607"/>
                  <a:pt x="493888" y="396063"/>
                  <a:pt x="544456" y="396063"/>
                </a:cubicBezTo>
                <a:close/>
              </a:path>
            </a:pathLst>
          </a:cu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flipV="1">
            <a:off x="3168215" y="4267406"/>
            <a:ext cx="506725" cy="873228"/>
          </a:xfrm>
          <a:custGeom>
            <a:avLst/>
            <a:gdLst>
              <a:gd name="connsiteX0" fmla="*/ 276620 w 506725"/>
              <a:gd name="connsiteY0" fmla="*/ 180720 h 873228"/>
              <a:gd name="connsiteX1" fmla="*/ 368182 w 506725"/>
              <a:gd name="connsiteY1" fmla="*/ 90360 h 873228"/>
              <a:gd name="connsiteX2" fmla="*/ 276620 w 506725"/>
              <a:gd name="connsiteY2" fmla="*/ 0 h 873228"/>
              <a:gd name="connsiteX3" fmla="*/ 185058 w 506725"/>
              <a:gd name="connsiteY3" fmla="*/ 90360 h 873228"/>
              <a:gd name="connsiteX4" fmla="*/ 276620 w 506725"/>
              <a:gd name="connsiteY4" fmla="*/ 180720 h 873228"/>
              <a:gd name="connsiteX5" fmla="*/ 415163 w 506725"/>
              <a:gd name="connsiteY5" fmla="*/ 463559 h 873228"/>
              <a:gd name="connsiteX6" fmla="*/ 506725 w 506725"/>
              <a:gd name="connsiteY6" fmla="*/ 373199 h 873228"/>
              <a:gd name="connsiteX7" fmla="*/ 415163 w 506725"/>
              <a:gd name="connsiteY7" fmla="*/ 282839 h 873228"/>
              <a:gd name="connsiteX8" fmla="*/ 323601 w 506725"/>
              <a:gd name="connsiteY8" fmla="*/ 373199 h 873228"/>
              <a:gd name="connsiteX9" fmla="*/ 415163 w 506725"/>
              <a:gd name="connsiteY9" fmla="*/ 463559 h 873228"/>
              <a:gd name="connsiteX10" fmla="*/ 169484 w 506725"/>
              <a:gd name="connsiteY10" fmla="*/ 873228 h 873228"/>
              <a:gd name="connsiteX11" fmla="*/ 338968 w 506725"/>
              <a:gd name="connsiteY11" fmla="*/ 698708 h 873228"/>
              <a:gd name="connsiteX12" fmla="*/ 169484 w 506725"/>
              <a:gd name="connsiteY12" fmla="*/ 524188 h 873228"/>
              <a:gd name="connsiteX13" fmla="*/ 0 w 506725"/>
              <a:gd name="connsiteY13" fmla="*/ 698708 h 873228"/>
              <a:gd name="connsiteX14" fmla="*/ 169484 w 506725"/>
              <a:gd name="connsiteY14" fmla="*/ 873228 h 87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6725" h="873228">
                <a:moveTo>
                  <a:pt x="276620" y="180720"/>
                </a:moveTo>
                <a:cubicBezTo>
                  <a:pt x="327188" y="180720"/>
                  <a:pt x="368182" y="140264"/>
                  <a:pt x="368182" y="90360"/>
                </a:cubicBezTo>
                <a:cubicBezTo>
                  <a:pt x="368182" y="40456"/>
                  <a:pt x="327188" y="0"/>
                  <a:pt x="276620" y="0"/>
                </a:cubicBezTo>
                <a:cubicBezTo>
                  <a:pt x="226052" y="0"/>
                  <a:pt x="185058" y="40456"/>
                  <a:pt x="185058" y="90360"/>
                </a:cubicBezTo>
                <a:cubicBezTo>
                  <a:pt x="185058" y="140264"/>
                  <a:pt x="226052" y="180720"/>
                  <a:pt x="276620" y="180720"/>
                </a:cubicBezTo>
                <a:close/>
                <a:moveTo>
                  <a:pt x="415163" y="463559"/>
                </a:moveTo>
                <a:cubicBezTo>
                  <a:pt x="465731" y="463559"/>
                  <a:pt x="506725" y="423103"/>
                  <a:pt x="506725" y="373199"/>
                </a:cubicBezTo>
                <a:cubicBezTo>
                  <a:pt x="506725" y="323295"/>
                  <a:pt x="465731" y="282839"/>
                  <a:pt x="415163" y="282839"/>
                </a:cubicBezTo>
                <a:cubicBezTo>
                  <a:pt x="364595" y="282839"/>
                  <a:pt x="323601" y="323295"/>
                  <a:pt x="323601" y="373199"/>
                </a:cubicBezTo>
                <a:cubicBezTo>
                  <a:pt x="323601" y="423103"/>
                  <a:pt x="364595" y="463559"/>
                  <a:pt x="415163" y="463559"/>
                </a:cubicBezTo>
                <a:close/>
                <a:moveTo>
                  <a:pt x="169484" y="873228"/>
                </a:moveTo>
                <a:cubicBezTo>
                  <a:pt x="263087" y="873228"/>
                  <a:pt x="338968" y="795093"/>
                  <a:pt x="338968" y="698708"/>
                </a:cubicBezTo>
                <a:cubicBezTo>
                  <a:pt x="338968" y="602323"/>
                  <a:pt x="263087" y="524188"/>
                  <a:pt x="169484" y="524188"/>
                </a:cubicBezTo>
                <a:cubicBezTo>
                  <a:pt x="75881" y="524188"/>
                  <a:pt x="0" y="602323"/>
                  <a:pt x="0" y="698708"/>
                </a:cubicBezTo>
                <a:cubicBezTo>
                  <a:pt x="0" y="795093"/>
                  <a:pt x="75881" y="873228"/>
                  <a:pt x="169484" y="8732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292520" y="5237019"/>
            <a:ext cx="457114" cy="432766"/>
          </a:xfrm>
          <a:custGeom>
            <a:avLst/>
            <a:gdLst>
              <a:gd name="connsiteX0" fmla="*/ 403546 w 457114"/>
              <a:gd name="connsiteY0" fmla="*/ 304800 h 432766"/>
              <a:gd name="connsiteX1" fmla="*/ 413016 w 457114"/>
              <a:gd name="connsiteY1" fmla="*/ 357472 h 432766"/>
              <a:gd name="connsiteX2" fmla="*/ 457114 w 457114"/>
              <a:gd name="connsiteY2" fmla="*/ 368783 h 432766"/>
              <a:gd name="connsiteX3" fmla="*/ 413016 w 457114"/>
              <a:gd name="connsiteY3" fmla="*/ 380094 h 432766"/>
              <a:gd name="connsiteX4" fmla="*/ 403546 w 457114"/>
              <a:gd name="connsiteY4" fmla="*/ 432766 h 432766"/>
              <a:gd name="connsiteX5" fmla="*/ 394076 w 457114"/>
              <a:gd name="connsiteY5" fmla="*/ 380094 h 432766"/>
              <a:gd name="connsiteX6" fmla="*/ 349978 w 457114"/>
              <a:gd name="connsiteY6" fmla="*/ 368783 h 432766"/>
              <a:gd name="connsiteX7" fmla="*/ 394076 w 457114"/>
              <a:gd name="connsiteY7" fmla="*/ 357472 h 432766"/>
              <a:gd name="connsiteX8" fmla="*/ 197578 w 457114"/>
              <a:gd name="connsiteY8" fmla="*/ 304800 h 432766"/>
              <a:gd name="connsiteX9" fmla="*/ 207048 w 457114"/>
              <a:gd name="connsiteY9" fmla="*/ 357472 h 432766"/>
              <a:gd name="connsiteX10" fmla="*/ 251146 w 457114"/>
              <a:gd name="connsiteY10" fmla="*/ 368783 h 432766"/>
              <a:gd name="connsiteX11" fmla="*/ 207048 w 457114"/>
              <a:gd name="connsiteY11" fmla="*/ 380094 h 432766"/>
              <a:gd name="connsiteX12" fmla="*/ 197578 w 457114"/>
              <a:gd name="connsiteY12" fmla="*/ 432766 h 432766"/>
              <a:gd name="connsiteX13" fmla="*/ 188108 w 457114"/>
              <a:gd name="connsiteY13" fmla="*/ 380094 h 432766"/>
              <a:gd name="connsiteX14" fmla="*/ 144010 w 457114"/>
              <a:gd name="connsiteY14" fmla="*/ 368783 h 432766"/>
              <a:gd name="connsiteX15" fmla="*/ 188108 w 457114"/>
              <a:gd name="connsiteY15" fmla="*/ 357472 h 432766"/>
              <a:gd name="connsiteX16" fmla="*/ 53568 w 457114"/>
              <a:gd name="connsiteY16" fmla="*/ 216470 h 432766"/>
              <a:gd name="connsiteX17" fmla="*/ 63038 w 457114"/>
              <a:gd name="connsiteY17" fmla="*/ 269142 h 432766"/>
              <a:gd name="connsiteX18" fmla="*/ 107136 w 457114"/>
              <a:gd name="connsiteY18" fmla="*/ 280453 h 432766"/>
              <a:gd name="connsiteX19" fmla="*/ 63038 w 457114"/>
              <a:gd name="connsiteY19" fmla="*/ 291764 h 432766"/>
              <a:gd name="connsiteX20" fmla="*/ 53568 w 457114"/>
              <a:gd name="connsiteY20" fmla="*/ 344436 h 432766"/>
              <a:gd name="connsiteX21" fmla="*/ 44098 w 457114"/>
              <a:gd name="connsiteY21" fmla="*/ 291764 h 432766"/>
              <a:gd name="connsiteX22" fmla="*/ 0 w 457114"/>
              <a:gd name="connsiteY22" fmla="*/ 280453 h 432766"/>
              <a:gd name="connsiteX23" fmla="*/ 44098 w 457114"/>
              <a:gd name="connsiteY23" fmla="*/ 269142 h 432766"/>
              <a:gd name="connsiteX24" fmla="*/ 251146 w 457114"/>
              <a:gd name="connsiteY24" fmla="*/ 152400 h 432766"/>
              <a:gd name="connsiteX25" fmla="*/ 260616 w 457114"/>
              <a:gd name="connsiteY25" fmla="*/ 205072 h 432766"/>
              <a:gd name="connsiteX26" fmla="*/ 304714 w 457114"/>
              <a:gd name="connsiteY26" fmla="*/ 216383 h 432766"/>
              <a:gd name="connsiteX27" fmla="*/ 260616 w 457114"/>
              <a:gd name="connsiteY27" fmla="*/ 227694 h 432766"/>
              <a:gd name="connsiteX28" fmla="*/ 251146 w 457114"/>
              <a:gd name="connsiteY28" fmla="*/ 280366 h 432766"/>
              <a:gd name="connsiteX29" fmla="*/ 241676 w 457114"/>
              <a:gd name="connsiteY29" fmla="*/ 227694 h 432766"/>
              <a:gd name="connsiteX30" fmla="*/ 197578 w 457114"/>
              <a:gd name="connsiteY30" fmla="*/ 216383 h 432766"/>
              <a:gd name="connsiteX31" fmla="*/ 241676 w 457114"/>
              <a:gd name="connsiteY31" fmla="*/ 205072 h 432766"/>
              <a:gd name="connsiteX32" fmla="*/ 98746 w 457114"/>
              <a:gd name="connsiteY32" fmla="*/ 0 h 432766"/>
              <a:gd name="connsiteX33" fmla="*/ 108216 w 457114"/>
              <a:gd name="connsiteY33" fmla="*/ 52672 h 432766"/>
              <a:gd name="connsiteX34" fmla="*/ 152314 w 457114"/>
              <a:gd name="connsiteY34" fmla="*/ 63983 h 432766"/>
              <a:gd name="connsiteX35" fmla="*/ 108216 w 457114"/>
              <a:gd name="connsiteY35" fmla="*/ 75294 h 432766"/>
              <a:gd name="connsiteX36" fmla="*/ 98746 w 457114"/>
              <a:gd name="connsiteY36" fmla="*/ 127966 h 432766"/>
              <a:gd name="connsiteX37" fmla="*/ 89276 w 457114"/>
              <a:gd name="connsiteY37" fmla="*/ 75294 h 432766"/>
              <a:gd name="connsiteX38" fmla="*/ 45178 w 457114"/>
              <a:gd name="connsiteY38" fmla="*/ 63983 h 432766"/>
              <a:gd name="connsiteX39" fmla="*/ 89276 w 457114"/>
              <a:gd name="connsiteY39" fmla="*/ 52672 h 43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7114" h="432766">
                <a:moveTo>
                  <a:pt x="403546" y="304800"/>
                </a:moveTo>
                <a:lnTo>
                  <a:pt x="413016" y="357472"/>
                </a:lnTo>
                <a:lnTo>
                  <a:pt x="457114" y="368783"/>
                </a:lnTo>
                <a:lnTo>
                  <a:pt x="413016" y="380094"/>
                </a:lnTo>
                <a:lnTo>
                  <a:pt x="403546" y="432766"/>
                </a:lnTo>
                <a:lnTo>
                  <a:pt x="394076" y="380094"/>
                </a:lnTo>
                <a:lnTo>
                  <a:pt x="349978" y="368783"/>
                </a:lnTo>
                <a:lnTo>
                  <a:pt x="394076" y="357472"/>
                </a:lnTo>
                <a:close/>
                <a:moveTo>
                  <a:pt x="197578" y="304800"/>
                </a:moveTo>
                <a:lnTo>
                  <a:pt x="207048" y="357472"/>
                </a:lnTo>
                <a:lnTo>
                  <a:pt x="251146" y="368783"/>
                </a:lnTo>
                <a:lnTo>
                  <a:pt x="207048" y="380094"/>
                </a:lnTo>
                <a:lnTo>
                  <a:pt x="197578" y="432766"/>
                </a:lnTo>
                <a:lnTo>
                  <a:pt x="188108" y="380094"/>
                </a:lnTo>
                <a:lnTo>
                  <a:pt x="144010" y="368783"/>
                </a:lnTo>
                <a:lnTo>
                  <a:pt x="188108" y="357472"/>
                </a:lnTo>
                <a:close/>
                <a:moveTo>
                  <a:pt x="53568" y="216470"/>
                </a:moveTo>
                <a:lnTo>
                  <a:pt x="63038" y="269142"/>
                </a:lnTo>
                <a:lnTo>
                  <a:pt x="107136" y="280453"/>
                </a:lnTo>
                <a:lnTo>
                  <a:pt x="63038" y="291764"/>
                </a:lnTo>
                <a:lnTo>
                  <a:pt x="53568" y="344436"/>
                </a:lnTo>
                <a:lnTo>
                  <a:pt x="44098" y="291764"/>
                </a:lnTo>
                <a:lnTo>
                  <a:pt x="0" y="280453"/>
                </a:lnTo>
                <a:lnTo>
                  <a:pt x="44098" y="269142"/>
                </a:lnTo>
                <a:close/>
                <a:moveTo>
                  <a:pt x="251146" y="152400"/>
                </a:moveTo>
                <a:lnTo>
                  <a:pt x="260616" y="205072"/>
                </a:lnTo>
                <a:lnTo>
                  <a:pt x="304714" y="216383"/>
                </a:lnTo>
                <a:lnTo>
                  <a:pt x="260616" y="227694"/>
                </a:lnTo>
                <a:lnTo>
                  <a:pt x="251146" y="280366"/>
                </a:lnTo>
                <a:lnTo>
                  <a:pt x="241676" y="227694"/>
                </a:lnTo>
                <a:lnTo>
                  <a:pt x="197578" y="216383"/>
                </a:lnTo>
                <a:lnTo>
                  <a:pt x="241676" y="205072"/>
                </a:lnTo>
                <a:close/>
                <a:moveTo>
                  <a:pt x="98746" y="0"/>
                </a:moveTo>
                <a:lnTo>
                  <a:pt x="108216" y="52672"/>
                </a:lnTo>
                <a:lnTo>
                  <a:pt x="152314" y="63983"/>
                </a:lnTo>
                <a:lnTo>
                  <a:pt x="108216" y="75294"/>
                </a:lnTo>
                <a:lnTo>
                  <a:pt x="98746" y="127966"/>
                </a:lnTo>
                <a:lnTo>
                  <a:pt x="89276" y="75294"/>
                </a:lnTo>
                <a:lnTo>
                  <a:pt x="45178" y="63983"/>
                </a:lnTo>
                <a:lnTo>
                  <a:pt x="89276" y="52672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 rot="10053624">
            <a:off x="1996954" y="2478742"/>
            <a:ext cx="572840" cy="610995"/>
          </a:xfrm>
          <a:custGeom>
            <a:avLst/>
            <a:gdLst>
              <a:gd name="connsiteX0" fmla="*/ 184013 w 572840"/>
              <a:gd name="connsiteY0" fmla="*/ 124962 h 610995"/>
              <a:gd name="connsiteX1" fmla="*/ 186111 w 572840"/>
              <a:gd name="connsiteY1" fmla="*/ 71487 h 610995"/>
              <a:gd name="connsiteX2" fmla="*/ 145485 w 572840"/>
              <a:gd name="connsiteY2" fmla="*/ 50942 h 610995"/>
              <a:gd name="connsiteX3" fmla="*/ 190984 w 572840"/>
              <a:gd name="connsiteY3" fmla="*/ 49396 h 610995"/>
              <a:gd name="connsiteX4" fmla="*/ 211578 w 572840"/>
              <a:gd name="connsiteY4" fmla="*/ 0 h 610995"/>
              <a:gd name="connsiteX5" fmla="*/ 209479 w 572840"/>
              <a:gd name="connsiteY5" fmla="*/ 53476 h 610995"/>
              <a:gd name="connsiteX6" fmla="*/ 250106 w 572840"/>
              <a:gd name="connsiteY6" fmla="*/ 74020 h 610995"/>
              <a:gd name="connsiteX7" fmla="*/ 204606 w 572840"/>
              <a:gd name="connsiteY7" fmla="*/ 75567 h 610995"/>
              <a:gd name="connsiteX8" fmla="*/ 385145 w 572840"/>
              <a:gd name="connsiteY8" fmla="*/ 169330 h 610995"/>
              <a:gd name="connsiteX9" fmla="*/ 387244 w 572840"/>
              <a:gd name="connsiteY9" fmla="*/ 115855 h 610995"/>
              <a:gd name="connsiteX10" fmla="*/ 346617 w 572840"/>
              <a:gd name="connsiteY10" fmla="*/ 95310 h 610995"/>
              <a:gd name="connsiteX11" fmla="*/ 392117 w 572840"/>
              <a:gd name="connsiteY11" fmla="*/ 93764 h 610995"/>
              <a:gd name="connsiteX12" fmla="*/ 412710 w 572840"/>
              <a:gd name="connsiteY12" fmla="*/ 44368 h 610995"/>
              <a:gd name="connsiteX13" fmla="*/ 410612 w 572840"/>
              <a:gd name="connsiteY13" fmla="*/ 97843 h 610995"/>
              <a:gd name="connsiteX14" fmla="*/ 451238 w 572840"/>
              <a:gd name="connsiteY14" fmla="*/ 118388 h 610995"/>
              <a:gd name="connsiteX15" fmla="*/ 405739 w 572840"/>
              <a:gd name="connsiteY15" fmla="*/ 119934 h 610995"/>
              <a:gd name="connsiteX16" fmla="*/ 506747 w 572840"/>
              <a:gd name="connsiteY16" fmla="*/ 286607 h 610995"/>
              <a:gd name="connsiteX17" fmla="*/ 508846 w 572840"/>
              <a:gd name="connsiteY17" fmla="*/ 233132 h 610995"/>
              <a:gd name="connsiteX18" fmla="*/ 468219 w 572840"/>
              <a:gd name="connsiteY18" fmla="*/ 212587 h 610995"/>
              <a:gd name="connsiteX19" fmla="*/ 513719 w 572840"/>
              <a:gd name="connsiteY19" fmla="*/ 211041 h 610995"/>
              <a:gd name="connsiteX20" fmla="*/ 534312 w 572840"/>
              <a:gd name="connsiteY20" fmla="*/ 161646 h 610995"/>
              <a:gd name="connsiteX21" fmla="*/ 532214 w 572840"/>
              <a:gd name="connsiteY21" fmla="*/ 215121 h 610995"/>
              <a:gd name="connsiteX22" fmla="*/ 572840 w 572840"/>
              <a:gd name="connsiteY22" fmla="*/ 235666 h 610995"/>
              <a:gd name="connsiteX23" fmla="*/ 527341 w 572840"/>
              <a:gd name="connsiteY23" fmla="*/ 237212 h 610995"/>
              <a:gd name="connsiteX24" fmla="*/ 300006 w 572840"/>
              <a:gd name="connsiteY24" fmla="*/ 306613 h 610995"/>
              <a:gd name="connsiteX25" fmla="*/ 302105 w 572840"/>
              <a:gd name="connsiteY25" fmla="*/ 253138 h 610995"/>
              <a:gd name="connsiteX26" fmla="*/ 261478 w 572840"/>
              <a:gd name="connsiteY26" fmla="*/ 232593 h 610995"/>
              <a:gd name="connsiteX27" fmla="*/ 306978 w 572840"/>
              <a:gd name="connsiteY27" fmla="*/ 231047 h 610995"/>
              <a:gd name="connsiteX28" fmla="*/ 327571 w 572840"/>
              <a:gd name="connsiteY28" fmla="*/ 181651 h 610995"/>
              <a:gd name="connsiteX29" fmla="*/ 325473 w 572840"/>
              <a:gd name="connsiteY29" fmla="*/ 235127 h 610995"/>
              <a:gd name="connsiteX30" fmla="*/ 366099 w 572840"/>
              <a:gd name="connsiteY30" fmla="*/ 255671 h 610995"/>
              <a:gd name="connsiteX31" fmla="*/ 320600 w 572840"/>
              <a:gd name="connsiteY31" fmla="*/ 257217 h 610995"/>
              <a:gd name="connsiteX32" fmla="*/ 98746 w 572840"/>
              <a:gd name="connsiteY32" fmla="*/ 306195 h 610995"/>
              <a:gd name="connsiteX33" fmla="*/ 89276 w 572840"/>
              <a:gd name="connsiteY33" fmla="*/ 253523 h 610995"/>
              <a:gd name="connsiteX34" fmla="*/ 45178 w 572840"/>
              <a:gd name="connsiteY34" fmla="*/ 242212 h 610995"/>
              <a:gd name="connsiteX35" fmla="*/ 89276 w 572840"/>
              <a:gd name="connsiteY35" fmla="*/ 230901 h 610995"/>
              <a:gd name="connsiteX36" fmla="*/ 98746 w 572840"/>
              <a:gd name="connsiteY36" fmla="*/ 178229 h 610995"/>
              <a:gd name="connsiteX37" fmla="*/ 108216 w 572840"/>
              <a:gd name="connsiteY37" fmla="*/ 230901 h 610995"/>
              <a:gd name="connsiteX38" fmla="*/ 152314 w 572840"/>
              <a:gd name="connsiteY38" fmla="*/ 242212 h 610995"/>
              <a:gd name="connsiteX39" fmla="*/ 108216 w 572840"/>
              <a:gd name="connsiteY39" fmla="*/ 253523 h 610995"/>
              <a:gd name="connsiteX40" fmla="*/ 416000 w 572840"/>
              <a:gd name="connsiteY40" fmla="*/ 488264 h 610995"/>
              <a:gd name="connsiteX41" fmla="*/ 418098 w 572840"/>
              <a:gd name="connsiteY41" fmla="*/ 434788 h 610995"/>
              <a:gd name="connsiteX42" fmla="*/ 377472 w 572840"/>
              <a:gd name="connsiteY42" fmla="*/ 414244 h 610995"/>
              <a:gd name="connsiteX43" fmla="*/ 422971 w 572840"/>
              <a:gd name="connsiteY43" fmla="*/ 412697 h 610995"/>
              <a:gd name="connsiteX44" fmla="*/ 443565 w 572840"/>
              <a:gd name="connsiteY44" fmla="*/ 363302 h 610995"/>
              <a:gd name="connsiteX45" fmla="*/ 441467 w 572840"/>
              <a:gd name="connsiteY45" fmla="*/ 416777 h 610995"/>
              <a:gd name="connsiteX46" fmla="*/ 482093 w 572840"/>
              <a:gd name="connsiteY46" fmla="*/ 437322 h 610995"/>
              <a:gd name="connsiteX47" fmla="*/ 436594 w 572840"/>
              <a:gd name="connsiteY47" fmla="*/ 438868 h 610995"/>
              <a:gd name="connsiteX48" fmla="*/ 251146 w 572840"/>
              <a:gd name="connsiteY48" fmla="*/ 458595 h 610995"/>
              <a:gd name="connsiteX49" fmla="*/ 241676 w 572840"/>
              <a:gd name="connsiteY49" fmla="*/ 405923 h 610995"/>
              <a:gd name="connsiteX50" fmla="*/ 197578 w 572840"/>
              <a:gd name="connsiteY50" fmla="*/ 394612 h 610995"/>
              <a:gd name="connsiteX51" fmla="*/ 241676 w 572840"/>
              <a:gd name="connsiteY51" fmla="*/ 383301 h 610995"/>
              <a:gd name="connsiteX52" fmla="*/ 251146 w 572840"/>
              <a:gd name="connsiteY52" fmla="*/ 330629 h 610995"/>
              <a:gd name="connsiteX53" fmla="*/ 260616 w 572840"/>
              <a:gd name="connsiteY53" fmla="*/ 383301 h 610995"/>
              <a:gd name="connsiteX54" fmla="*/ 304714 w 572840"/>
              <a:gd name="connsiteY54" fmla="*/ 394612 h 610995"/>
              <a:gd name="connsiteX55" fmla="*/ 260616 w 572840"/>
              <a:gd name="connsiteY55" fmla="*/ 405923 h 610995"/>
              <a:gd name="connsiteX56" fmla="*/ 53568 w 572840"/>
              <a:gd name="connsiteY56" fmla="*/ 522665 h 610995"/>
              <a:gd name="connsiteX57" fmla="*/ 44098 w 572840"/>
              <a:gd name="connsiteY57" fmla="*/ 469993 h 610995"/>
              <a:gd name="connsiteX58" fmla="*/ 0 w 572840"/>
              <a:gd name="connsiteY58" fmla="*/ 458682 h 610995"/>
              <a:gd name="connsiteX59" fmla="*/ 44098 w 572840"/>
              <a:gd name="connsiteY59" fmla="*/ 447371 h 610995"/>
              <a:gd name="connsiteX60" fmla="*/ 53568 w 572840"/>
              <a:gd name="connsiteY60" fmla="*/ 394699 h 610995"/>
              <a:gd name="connsiteX61" fmla="*/ 63038 w 572840"/>
              <a:gd name="connsiteY61" fmla="*/ 447371 h 610995"/>
              <a:gd name="connsiteX62" fmla="*/ 107136 w 572840"/>
              <a:gd name="connsiteY62" fmla="*/ 458682 h 610995"/>
              <a:gd name="connsiteX63" fmla="*/ 63038 w 572840"/>
              <a:gd name="connsiteY63" fmla="*/ 469993 h 610995"/>
              <a:gd name="connsiteX64" fmla="*/ 403546 w 572840"/>
              <a:gd name="connsiteY64" fmla="*/ 610995 h 610995"/>
              <a:gd name="connsiteX65" fmla="*/ 394076 w 572840"/>
              <a:gd name="connsiteY65" fmla="*/ 558323 h 610995"/>
              <a:gd name="connsiteX66" fmla="*/ 349978 w 572840"/>
              <a:gd name="connsiteY66" fmla="*/ 547012 h 610995"/>
              <a:gd name="connsiteX67" fmla="*/ 394076 w 572840"/>
              <a:gd name="connsiteY67" fmla="*/ 535701 h 610995"/>
              <a:gd name="connsiteX68" fmla="*/ 403546 w 572840"/>
              <a:gd name="connsiteY68" fmla="*/ 483029 h 610995"/>
              <a:gd name="connsiteX69" fmla="*/ 413016 w 572840"/>
              <a:gd name="connsiteY69" fmla="*/ 535701 h 610995"/>
              <a:gd name="connsiteX70" fmla="*/ 457114 w 572840"/>
              <a:gd name="connsiteY70" fmla="*/ 547012 h 610995"/>
              <a:gd name="connsiteX71" fmla="*/ 413016 w 572840"/>
              <a:gd name="connsiteY71" fmla="*/ 558323 h 610995"/>
              <a:gd name="connsiteX72" fmla="*/ 197578 w 572840"/>
              <a:gd name="connsiteY72" fmla="*/ 610995 h 610995"/>
              <a:gd name="connsiteX73" fmla="*/ 188108 w 572840"/>
              <a:gd name="connsiteY73" fmla="*/ 558323 h 610995"/>
              <a:gd name="connsiteX74" fmla="*/ 144010 w 572840"/>
              <a:gd name="connsiteY74" fmla="*/ 547012 h 610995"/>
              <a:gd name="connsiteX75" fmla="*/ 188108 w 572840"/>
              <a:gd name="connsiteY75" fmla="*/ 535701 h 610995"/>
              <a:gd name="connsiteX76" fmla="*/ 197578 w 572840"/>
              <a:gd name="connsiteY76" fmla="*/ 483029 h 610995"/>
              <a:gd name="connsiteX77" fmla="*/ 207048 w 572840"/>
              <a:gd name="connsiteY77" fmla="*/ 535701 h 610995"/>
              <a:gd name="connsiteX78" fmla="*/ 251146 w 572840"/>
              <a:gd name="connsiteY78" fmla="*/ 547012 h 610995"/>
              <a:gd name="connsiteX79" fmla="*/ 207048 w 572840"/>
              <a:gd name="connsiteY79" fmla="*/ 558323 h 61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72840" h="610995">
                <a:moveTo>
                  <a:pt x="184013" y="124962"/>
                </a:moveTo>
                <a:lnTo>
                  <a:pt x="186111" y="71487"/>
                </a:lnTo>
                <a:lnTo>
                  <a:pt x="145485" y="50942"/>
                </a:lnTo>
                <a:lnTo>
                  <a:pt x="190984" y="49396"/>
                </a:lnTo>
                <a:lnTo>
                  <a:pt x="211578" y="0"/>
                </a:lnTo>
                <a:lnTo>
                  <a:pt x="209479" y="53476"/>
                </a:lnTo>
                <a:lnTo>
                  <a:pt x="250106" y="74020"/>
                </a:lnTo>
                <a:lnTo>
                  <a:pt x="204606" y="75567"/>
                </a:lnTo>
                <a:close/>
                <a:moveTo>
                  <a:pt x="385145" y="169330"/>
                </a:moveTo>
                <a:lnTo>
                  <a:pt x="387244" y="115855"/>
                </a:lnTo>
                <a:lnTo>
                  <a:pt x="346617" y="95310"/>
                </a:lnTo>
                <a:lnTo>
                  <a:pt x="392117" y="93764"/>
                </a:lnTo>
                <a:lnTo>
                  <a:pt x="412710" y="44368"/>
                </a:lnTo>
                <a:lnTo>
                  <a:pt x="410612" y="97843"/>
                </a:lnTo>
                <a:lnTo>
                  <a:pt x="451238" y="118388"/>
                </a:lnTo>
                <a:lnTo>
                  <a:pt x="405739" y="119934"/>
                </a:lnTo>
                <a:close/>
                <a:moveTo>
                  <a:pt x="506747" y="286607"/>
                </a:moveTo>
                <a:lnTo>
                  <a:pt x="508846" y="233132"/>
                </a:lnTo>
                <a:lnTo>
                  <a:pt x="468219" y="212587"/>
                </a:lnTo>
                <a:lnTo>
                  <a:pt x="513719" y="211041"/>
                </a:lnTo>
                <a:lnTo>
                  <a:pt x="534312" y="161646"/>
                </a:lnTo>
                <a:lnTo>
                  <a:pt x="532214" y="215121"/>
                </a:lnTo>
                <a:lnTo>
                  <a:pt x="572840" y="235666"/>
                </a:lnTo>
                <a:lnTo>
                  <a:pt x="527341" y="237212"/>
                </a:lnTo>
                <a:close/>
                <a:moveTo>
                  <a:pt x="300006" y="306613"/>
                </a:moveTo>
                <a:lnTo>
                  <a:pt x="302105" y="253138"/>
                </a:lnTo>
                <a:lnTo>
                  <a:pt x="261478" y="232593"/>
                </a:lnTo>
                <a:lnTo>
                  <a:pt x="306978" y="231047"/>
                </a:lnTo>
                <a:lnTo>
                  <a:pt x="327571" y="181651"/>
                </a:lnTo>
                <a:lnTo>
                  <a:pt x="325473" y="235127"/>
                </a:lnTo>
                <a:lnTo>
                  <a:pt x="366099" y="255671"/>
                </a:lnTo>
                <a:lnTo>
                  <a:pt x="320600" y="257217"/>
                </a:lnTo>
                <a:close/>
                <a:moveTo>
                  <a:pt x="98746" y="306195"/>
                </a:moveTo>
                <a:lnTo>
                  <a:pt x="89276" y="253523"/>
                </a:lnTo>
                <a:lnTo>
                  <a:pt x="45178" y="242212"/>
                </a:lnTo>
                <a:lnTo>
                  <a:pt x="89276" y="230901"/>
                </a:lnTo>
                <a:lnTo>
                  <a:pt x="98746" y="178229"/>
                </a:lnTo>
                <a:lnTo>
                  <a:pt x="108216" y="230901"/>
                </a:lnTo>
                <a:lnTo>
                  <a:pt x="152314" y="242212"/>
                </a:lnTo>
                <a:lnTo>
                  <a:pt x="108216" y="253523"/>
                </a:lnTo>
                <a:close/>
                <a:moveTo>
                  <a:pt x="416000" y="488264"/>
                </a:moveTo>
                <a:lnTo>
                  <a:pt x="418098" y="434788"/>
                </a:lnTo>
                <a:lnTo>
                  <a:pt x="377472" y="414244"/>
                </a:lnTo>
                <a:lnTo>
                  <a:pt x="422971" y="412697"/>
                </a:lnTo>
                <a:lnTo>
                  <a:pt x="443565" y="363302"/>
                </a:lnTo>
                <a:lnTo>
                  <a:pt x="441467" y="416777"/>
                </a:lnTo>
                <a:lnTo>
                  <a:pt x="482093" y="437322"/>
                </a:lnTo>
                <a:lnTo>
                  <a:pt x="436594" y="438868"/>
                </a:lnTo>
                <a:close/>
                <a:moveTo>
                  <a:pt x="251146" y="458595"/>
                </a:moveTo>
                <a:lnTo>
                  <a:pt x="241676" y="405923"/>
                </a:lnTo>
                <a:lnTo>
                  <a:pt x="197578" y="394612"/>
                </a:lnTo>
                <a:lnTo>
                  <a:pt x="241676" y="383301"/>
                </a:lnTo>
                <a:lnTo>
                  <a:pt x="251146" y="330629"/>
                </a:lnTo>
                <a:lnTo>
                  <a:pt x="260616" y="383301"/>
                </a:lnTo>
                <a:lnTo>
                  <a:pt x="304714" y="394612"/>
                </a:lnTo>
                <a:lnTo>
                  <a:pt x="260616" y="405923"/>
                </a:lnTo>
                <a:close/>
                <a:moveTo>
                  <a:pt x="53568" y="522665"/>
                </a:moveTo>
                <a:lnTo>
                  <a:pt x="44098" y="469993"/>
                </a:lnTo>
                <a:lnTo>
                  <a:pt x="0" y="458682"/>
                </a:lnTo>
                <a:lnTo>
                  <a:pt x="44098" y="447371"/>
                </a:lnTo>
                <a:lnTo>
                  <a:pt x="53568" y="394699"/>
                </a:lnTo>
                <a:lnTo>
                  <a:pt x="63038" y="447371"/>
                </a:lnTo>
                <a:lnTo>
                  <a:pt x="107136" y="458682"/>
                </a:lnTo>
                <a:lnTo>
                  <a:pt x="63038" y="469993"/>
                </a:lnTo>
                <a:close/>
                <a:moveTo>
                  <a:pt x="403546" y="610995"/>
                </a:moveTo>
                <a:lnTo>
                  <a:pt x="394076" y="558323"/>
                </a:lnTo>
                <a:lnTo>
                  <a:pt x="349978" y="547012"/>
                </a:lnTo>
                <a:lnTo>
                  <a:pt x="394076" y="535701"/>
                </a:lnTo>
                <a:lnTo>
                  <a:pt x="403546" y="483029"/>
                </a:lnTo>
                <a:lnTo>
                  <a:pt x="413016" y="535701"/>
                </a:lnTo>
                <a:lnTo>
                  <a:pt x="457114" y="547012"/>
                </a:lnTo>
                <a:lnTo>
                  <a:pt x="413016" y="558323"/>
                </a:lnTo>
                <a:close/>
                <a:moveTo>
                  <a:pt x="197578" y="610995"/>
                </a:moveTo>
                <a:lnTo>
                  <a:pt x="188108" y="558323"/>
                </a:lnTo>
                <a:lnTo>
                  <a:pt x="144010" y="547012"/>
                </a:lnTo>
                <a:lnTo>
                  <a:pt x="188108" y="535701"/>
                </a:lnTo>
                <a:lnTo>
                  <a:pt x="197578" y="483029"/>
                </a:lnTo>
                <a:lnTo>
                  <a:pt x="207048" y="535701"/>
                </a:lnTo>
                <a:lnTo>
                  <a:pt x="251146" y="547012"/>
                </a:lnTo>
                <a:lnTo>
                  <a:pt x="207048" y="558323"/>
                </a:lnTo>
                <a:close/>
              </a:path>
            </a:pathLst>
          </a:custGeom>
          <a:solidFill>
            <a:srgbClr val="B14D19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10053624">
            <a:off x="941908" y="3750515"/>
            <a:ext cx="572840" cy="610995"/>
          </a:xfrm>
          <a:custGeom>
            <a:avLst/>
            <a:gdLst>
              <a:gd name="connsiteX0" fmla="*/ 184013 w 572840"/>
              <a:gd name="connsiteY0" fmla="*/ 124962 h 610995"/>
              <a:gd name="connsiteX1" fmla="*/ 186111 w 572840"/>
              <a:gd name="connsiteY1" fmla="*/ 71487 h 610995"/>
              <a:gd name="connsiteX2" fmla="*/ 145485 w 572840"/>
              <a:gd name="connsiteY2" fmla="*/ 50942 h 610995"/>
              <a:gd name="connsiteX3" fmla="*/ 190984 w 572840"/>
              <a:gd name="connsiteY3" fmla="*/ 49396 h 610995"/>
              <a:gd name="connsiteX4" fmla="*/ 211578 w 572840"/>
              <a:gd name="connsiteY4" fmla="*/ 0 h 610995"/>
              <a:gd name="connsiteX5" fmla="*/ 209479 w 572840"/>
              <a:gd name="connsiteY5" fmla="*/ 53476 h 610995"/>
              <a:gd name="connsiteX6" fmla="*/ 250106 w 572840"/>
              <a:gd name="connsiteY6" fmla="*/ 74020 h 610995"/>
              <a:gd name="connsiteX7" fmla="*/ 204606 w 572840"/>
              <a:gd name="connsiteY7" fmla="*/ 75567 h 610995"/>
              <a:gd name="connsiteX8" fmla="*/ 385145 w 572840"/>
              <a:gd name="connsiteY8" fmla="*/ 169330 h 610995"/>
              <a:gd name="connsiteX9" fmla="*/ 387244 w 572840"/>
              <a:gd name="connsiteY9" fmla="*/ 115855 h 610995"/>
              <a:gd name="connsiteX10" fmla="*/ 346617 w 572840"/>
              <a:gd name="connsiteY10" fmla="*/ 95310 h 610995"/>
              <a:gd name="connsiteX11" fmla="*/ 392117 w 572840"/>
              <a:gd name="connsiteY11" fmla="*/ 93764 h 610995"/>
              <a:gd name="connsiteX12" fmla="*/ 412710 w 572840"/>
              <a:gd name="connsiteY12" fmla="*/ 44368 h 610995"/>
              <a:gd name="connsiteX13" fmla="*/ 410612 w 572840"/>
              <a:gd name="connsiteY13" fmla="*/ 97843 h 610995"/>
              <a:gd name="connsiteX14" fmla="*/ 451238 w 572840"/>
              <a:gd name="connsiteY14" fmla="*/ 118388 h 610995"/>
              <a:gd name="connsiteX15" fmla="*/ 405739 w 572840"/>
              <a:gd name="connsiteY15" fmla="*/ 119934 h 610995"/>
              <a:gd name="connsiteX16" fmla="*/ 506747 w 572840"/>
              <a:gd name="connsiteY16" fmla="*/ 286607 h 610995"/>
              <a:gd name="connsiteX17" fmla="*/ 508846 w 572840"/>
              <a:gd name="connsiteY17" fmla="*/ 233132 h 610995"/>
              <a:gd name="connsiteX18" fmla="*/ 468219 w 572840"/>
              <a:gd name="connsiteY18" fmla="*/ 212587 h 610995"/>
              <a:gd name="connsiteX19" fmla="*/ 513719 w 572840"/>
              <a:gd name="connsiteY19" fmla="*/ 211041 h 610995"/>
              <a:gd name="connsiteX20" fmla="*/ 534312 w 572840"/>
              <a:gd name="connsiteY20" fmla="*/ 161646 h 610995"/>
              <a:gd name="connsiteX21" fmla="*/ 532214 w 572840"/>
              <a:gd name="connsiteY21" fmla="*/ 215121 h 610995"/>
              <a:gd name="connsiteX22" fmla="*/ 572840 w 572840"/>
              <a:gd name="connsiteY22" fmla="*/ 235666 h 610995"/>
              <a:gd name="connsiteX23" fmla="*/ 527341 w 572840"/>
              <a:gd name="connsiteY23" fmla="*/ 237212 h 610995"/>
              <a:gd name="connsiteX24" fmla="*/ 300006 w 572840"/>
              <a:gd name="connsiteY24" fmla="*/ 306613 h 610995"/>
              <a:gd name="connsiteX25" fmla="*/ 302105 w 572840"/>
              <a:gd name="connsiteY25" fmla="*/ 253138 h 610995"/>
              <a:gd name="connsiteX26" fmla="*/ 261478 w 572840"/>
              <a:gd name="connsiteY26" fmla="*/ 232593 h 610995"/>
              <a:gd name="connsiteX27" fmla="*/ 306978 w 572840"/>
              <a:gd name="connsiteY27" fmla="*/ 231047 h 610995"/>
              <a:gd name="connsiteX28" fmla="*/ 327571 w 572840"/>
              <a:gd name="connsiteY28" fmla="*/ 181651 h 610995"/>
              <a:gd name="connsiteX29" fmla="*/ 325473 w 572840"/>
              <a:gd name="connsiteY29" fmla="*/ 235127 h 610995"/>
              <a:gd name="connsiteX30" fmla="*/ 366099 w 572840"/>
              <a:gd name="connsiteY30" fmla="*/ 255671 h 610995"/>
              <a:gd name="connsiteX31" fmla="*/ 320600 w 572840"/>
              <a:gd name="connsiteY31" fmla="*/ 257217 h 610995"/>
              <a:gd name="connsiteX32" fmla="*/ 98746 w 572840"/>
              <a:gd name="connsiteY32" fmla="*/ 306195 h 610995"/>
              <a:gd name="connsiteX33" fmla="*/ 89276 w 572840"/>
              <a:gd name="connsiteY33" fmla="*/ 253523 h 610995"/>
              <a:gd name="connsiteX34" fmla="*/ 45178 w 572840"/>
              <a:gd name="connsiteY34" fmla="*/ 242212 h 610995"/>
              <a:gd name="connsiteX35" fmla="*/ 89276 w 572840"/>
              <a:gd name="connsiteY35" fmla="*/ 230901 h 610995"/>
              <a:gd name="connsiteX36" fmla="*/ 98746 w 572840"/>
              <a:gd name="connsiteY36" fmla="*/ 178229 h 610995"/>
              <a:gd name="connsiteX37" fmla="*/ 108216 w 572840"/>
              <a:gd name="connsiteY37" fmla="*/ 230901 h 610995"/>
              <a:gd name="connsiteX38" fmla="*/ 152314 w 572840"/>
              <a:gd name="connsiteY38" fmla="*/ 242212 h 610995"/>
              <a:gd name="connsiteX39" fmla="*/ 108216 w 572840"/>
              <a:gd name="connsiteY39" fmla="*/ 253523 h 610995"/>
              <a:gd name="connsiteX40" fmla="*/ 416000 w 572840"/>
              <a:gd name="connsiteY40" fmla="*/ 488264 h 610995"/>
              <a:gd name="connsiteX41" fmla="*/ 418098 w 572840"/>
              <a:gd name="connsiteY41" fmla="*/ 434788 h 610995"/>
              <a:gd name="connsiteX42" fmla="*/ 377472 w 572840"/>
              <a:gd name="connsiteY42" fmla="*/ 414244 h 610995"/>
              <a:gd name="connsiteX43" fmla="*/ 422971 w 572840"/>
              <a:gd name="connsiteY43" fmla="*/ 412697 h 610995"/>
              <a:gd name="connsiteX44" fmla="*/ 443565 w 572840"/>
              <a:gd name="connsiteY44" fmla="*/ 363302 h 610995"/>
              <a:gd name="connsiteX45" fmla="*/ 441467 w 572840"/>
              <a:gd name="connsiteY45" fmla="*/ 416777 h 610995"/>
              <a:gd name="connsiteX46" fmla="*/ 482093 w 572840"/>
              <a:gd name="connsiteY46" fmla="*/ 437322 h 610995"/>
              <a:gd name="connsiteX47" fmla="*/ 436594 w 572840"/>
              <a:gd name="connsiteY47" fmla="*/ 438868 h 610995"/>
              <a:gd name="connsiteX48" fmla="*/ 251146 w 572840"/>
              <a:gd name="connsiteY48" fmla="*/ 458595 h 610995"/>
              <a:gd name="connsiteX49" fmla="*/ 241676 w 572840"/>
              <a:gd name="connsiteY49" fmla="*/ 405923 h 610995"/>
              <a:gd name="connsiteX50" fmla="*/ 197578 w 572840"/>
              <a:gd name="connsiteY50" fmla="*/ 394612 h 610995"/>
              <a:gd name="connsiteX51" fmla="*/ 241676 w 572840"/>
              <a:gd name="connsiteY51" fmla="*/ 383301 h 610995"/>
              <a:gd name="connsiteX52" fmla="*/ 251146 w 572840"/>
              <a:gd name="connsiteY52" fmla="*/ 330629 h 610995"/>
              <a:gd name="connsiteX53" fmla="*/ 260616 w 572840"/>
              <a:gd name="connsiteY53" fmla="*/ 383301 h 610995"/>
              <a:gd name="connsiteX54" fmla="*/ 304714 w 572840"/>
              <a:gd name="connsiteY54" fmla="*/ 394612 h 610995"/>
              <a:gd name="connsiteX55" fmla="*/ 260616 w 572840"/>
              <a:gd name="connsiteY55" fmla="*/ 405923 h 610995"/>
              <a:gd name="connsiteX56" fmla="*/ 53568 w 572840"/>
              <a:gd name="connsiteY56" fmla="*/ 522665 h 610995"/>
              <a:gd name="connsiteX57" fmla="*/ 44098 w 572840"/>
              <a:gd name="connsiteY57" fmla="*/ 469993 h 610995"/>
              <a:gd name="connsiteX58" fmla="*/ 0 w 572840"/>
              <a:gd name="connsiteY58" fmla="*/ 458682 h 610995"/>
              <a:gd name="connsiteX59" fmla="*/ 44098 w 572840"/>
              <a:gd name="connsiteY59" fmla="*/ 447371 h 610995"/>
              <a:gd name="connsiteX60" fmla="*/ 53568 w 572840"/>
              <a:gd name="connsiteY60" fmla="*/ 394699 h 610995"/>
              <a:gd name="connsiteX61" fmla="*/ 63038 w 572840"/>
              <a:gd name="connsiteY61" fmla="*/ 447371 h 610995"/>
              <a:gd name="connsiteX62" fmla="*/ 107136 w 572840"/>
              <a:gd name="connsiteY62" fmla="*/ 458682 h 610995"/>
              <a:gd name="connsiteX63" fmla="*/ 63038 w 572840"/>
              <a:gd name="connsiteY63" fmla="*/ 469993 h 610995"/>
              <a:gd name="connsiteX64" fmla="*/ 403546 w 572840"/>
              <a:gd name="connsiteY64" fmla="*/ 610995 h 610995"/>
              <a:gd name="connsiteX65" fmla="*/ 394076 w 572840"/>
              <a:gd name="connsiteY65" fmla="*/ 558323 h 610995"/>
              <a:gd name="connsiteX66" fmla="*/ 349978 w 572840"/>
              <a:gd name="connsiteY66" fmla="*/ 547012 h 610995"/>
              <a:gd name="connsiteX67" fmla="*/ 394076 w 572840"/>
              <a:gd name="connsiteY67" fmla="*/ 535701 h 610995"/>
              <a:gd name="connsiteX68" fmla="*/ 403546 w 572840"/>
              <a:gd name="connsiteY68" fmla="*/ 483029 h 610995"/>
              <a:gd name="connsiteX69" fmla="*/ 413016 w 572840"/>
              <a:gd name="connsiteY69" fmla="*/ 535701 h 610995"/>
              <a:gd name="connsiteX70" fmla="*/ 457114 w 572840"/>
              <a:gd name="connsiteY70" fmla="*/ 547012 h 610995"/>
              <a:gd name="connsiteX71" fmla="*/ 413016 w 572840"/>
              <a:gd name="connsiteY71" fmla="*/ 558323 h 610995"/>
              <a:gd name="connsiteX72" fmla="*/ 197578 w 572840"/>
              <a:gd name="connsiteY72" fmla="*/ 610995 h 610995"/>
              <a:gd name="connsiteX73" fmla="*/ 188108 w 572840"/>
              <a:gd name="connsiteY73" fmla="*/ 558323 h 610995"/>
              <a:gd name="connsiteX74" fmla="*/ 144010 w 572840"/>
              <a:gd name="connsiteY74" fmla="*/ 547012 h 610995"/>
              <a:gd name="connsiteX75" fmla="*/ 188108 w 572840"/>
              <a:gd name="connsiteY75" fmla="*/ 535701 h 610995"/>
              <a:gd name="connsiteX76" fmla="*/ 197578 w 572840"/>
              <a:gd name="connsiteY76" fmla="*/ 483029 h 610995"/>
              <a:gd name="connsiteX77" fmla="*/ 207048 w 572840"/>
              <a:gd name="connsiteY77" fmla="*/ 535701 h 610995"/>
              <a:gd name="connsiteX78" fmla="*/ 251146 w 572840"/>
              <a:gd name="connsiteY78" fmla="*/ 547012 h 610995"/>
              <a:gd name="connsiteX79" fmla="*/ 207048 w 572840"/>
              <a:gd name="connsiteY79" fmla="*/ 558323 h 61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72840" h="610995">
                <a:moveTo>
                  <a:pt x="184013" y="124962"/>
                </a:moveTo>
                <a:lnTo>
                  <a:pt x="186111" y="71487"/>
                </a:lnTo>
                <a:lnTo>
                  <a:pt x="145485" y="50942"/>
                </a:lnTo>
                <a:lnTo>
                  <a:pt x="190984" y="49396"/>
                </a:lnTo>
                <a:lnTo>
                  <a:pt x="211578" y="0"/>
                </a:lnTo>
                <a:lnTo>
                  <a:pt x="209479" y="53476"/>
                </a:lnTo>
                <a:lnTo>
                  <a:pt x="250106" y="74020"/>
                </a:lnTo>
                <a:lnTo>
                  <a:pt x="204606" y="75567"/>
                </a:lnTo>
                <a:close/>
                <a:moveTo>
                  <a:pt x="385145" y="169330"/>
                </a:moveTo>
                <a:lnTo>
                  <a:pt x="387244" y="115855"/>
                </a:lnTo>
                <a:lnTo>
                  <a:pt x="346617" y="95310"/>
                </a:lnTo>
                <a:lnTo>
                  <a:pt x="392117" y="93764"/>
                </a:lnTo>
                <a:lnTo>
                  <a:pt x="412710" y="44368"/>
                </a:lnTo>
                <a:lnTo>
                  <a:pt x="410612" y="97843"/>
                </a:lnTo>
                <a:lnTo>
                  <a:pt x="451238" y="118388"/>
                </a:lnTo>
                <a:lnTo>
                  <a:pt x="405739" y="119934"/>
                </a:lnTo>
                <a:close/>
                <a:moveTo>
                  <a:pt x="506747" y="286607"/>
                </a:moveTo>
                <a:lnTo>
                  <a:pt x="508846" y="233132"/>
                </a:lnTo>
                <a:lnTo>
                  <a:pt x="468219" y="212587"/>
                </a:lnTo>
                <a:lnTo>
                  <a:pt x="513719" y="211041"/>
                </a:lnTo>
                <a:lnTo>
                  <a:pt x="534312" y="161646"/>
                </a:lnTo>
                <a:lnTo>
                  <a:pt x="532214" y="215121"/>
                </a:lnTo>
                <a:lnTo>
                  <a:pt x="572840" y="235666"/>
                </a:lnTo>
                <a:lnTo>
                  <a:pt x="527341" y="237212"/>
                </a:lnTo>
                <a:close/>
                <a:moveTo>
                  <a:pt x="300006" y="306613"/>
                </a:moveTo>
                <a:lnTo>
                  <a:pt x="302105" y="253138"/>
                </a:lnTo>
                <a:lnTo>
                  <a:pt x="261478" y="232593"/>
                </a:lnTo>
                <a:lnTo>
                  <a:pt x="306978" y="231047"/>
                </a:lnTo>
                <a:lnTo>
                  <a:pt x="327571" y="181651"/>
                </a:lnTo>
                <a:lnTo>
                  <a:pt x="325473" y="235127"/>
                </a:lnTo>
                <a:lnTo>
                  <a:pt x="366099" y="255671"/>
                </a:lnTo>
                <a:lnTo>
                  <a:pt x="320600" y="257217"/>
                </a:lnTo>
                <a:close/>
                <a:moveTo>
                  <a:pt x="98746" y="306195"/>
                </a:moveTo>
                <a:lnTo>
                  <a:pt x="89276" y="253523"/>
                </a:lnTo>
                <a:lnTo>
                  <a:pt x="45178" y="242212"/>
                </a:lnTo>
                <a:lnTo>
                  <a:pt x="89276" y="230901"/>
                </a:lnTo>
                <a:lnTo>
                  <a:pt x="98746" y="178229"/>
                </a:lnTo>
                <a:lnTo>
                  <a:pt x="108216" y="230901"/>
                </a:lnTo>
                <a:lnTo>
                  <a:pt x="152314" y="242212"/>
                </a:lnTo>
                <a:lnTo>
                  <a:pt x="108216" y="253523"/>
                </a:lnTo>
                <a:close/>
                <a:moveTo>
                  <a:pt x="416000" y="488264"/>
                </a:moveTo>
                <a:lnTo>
                  <a:pt x="418098" y="434788"/>
                </a:lnTo>
                <a:lnTo>
                  <a:pt x="377472" y="414244"/>
                </a:lnTo>
                <a:lnTo>
                  <a:pt x="422971" y="412697"/>
                </a:lnTo>
                <a:lnTo>
                  <a:pt x="443565" y="363302"/>
                </a:lnTo>
                <a:lnTo>
                  <a:pt x="441467" y="416777"/>
                </a:lnTo>
                <a:lnTo>
                  <a:pt x="482093" y="437322"/>
                </a:lnTo>
                <a:lnTo>
                  <a:pt x="436594" y="438868"/>
                </a:lnTo>
                <a:close/>
                <a:moveTo>
                  <a:pt x="251146" y="458595"/>
                </a:moveTo>
                <a:lnTo>
                  <a:pt x="241676" y="405923"/>
                </a:lnTo>
                <a:lnTo>
                  <a:pt x="197578" y="394612"/>
                </a:lnTo>
                <a:lnTo>
                  <a:pt x="241676" y="383301"/>
                </a:lnTo>
                <a:lnTo>
                  <a:pt x="251146" y="330629"/>
                </a:lnTo>
                <a:lnTo>
                  <a:pt x="260616" y="383301"/>
                </a:lnTo>
                <a:lnTo>
                  <a:pt x="304714" y="394612"/>
                </a:lnTo>
                <a:lnTo>
                  <a:pt x="260616" y="405923"/>
                </a:lnTo>
                <a:close/>
                <a:moveTo>
                  <a:pt x="53568" y="522665"/>
                </a:moveTo>
                <a:lnTo>
                  <a:pt x="44098" y="469993"/>
                </a:lnTo>
                <a:lnTo>
                  <a:pt x="0" y="458682"/>
                </a:lnTo>
                <a:lnTo>
                  <a:pt x="44098" y="447371"/>
                </a:lnTo>
                <a:lnTo>
                  <a:pt x="53568" y="394699"/>
                </a:lnTo>
                <a:lnTo>
                  <a:pt x="63038" y="447371"/>
                </a:lnTo>
                <a:lnTo>
                  <a:pt x="107136" y="458682"/>
                </a:lnTo>
                <a:lnTo>
                  <a:pt x="63038" y="469993"/>
                </a:lnTo>
                <a:close/>
                <a:moveTo>
                  <a:pt x="403546" y="610995"/>
                </a:moveTo>
                <a:lnTo>
                  <a:pt x="394076" y="558323"/>
                </a:lnTo>
                <a:lnTo>
                  <a:pt x="349978" y="547012"/>
                </a:lnTo>
                <a:lnTo>
                  <a:pt x="394076" y="535701"/>
                </a:lnTo>
                <a:lnTo>
                  <a:pt x="403546" y="483029"/>
                </a:lnTo>
                <a:lnTo>
                  <a:pt x="413016" y="535701"/>
                </a:lnTo>
                <a:lnTo>
                  <a:pt x="457114" y="547012"/>
                </a:lnTo>
                <a:lnTo>
                  <a:pt x="413016" y="558323"/>
                </a:lnTo>
                <a:close/>
                <a:moveTo>
                  <a:pt x="197578" y="610995"/>
                </a:moveTo>
                <a:lnTo>
                  <a:pt x="188108" y="558323"/>
                </a:lnTo>
                <a:lnTo>
                  <a:pt x="144010" y="547012"/>
                </a:lnTo>
                <a:lnTo>
                  <a:pt x="188108" y="535701"/>
                </a:lnTo>
                <a:lnTo>
                  <a:pt x="197578" y="483029"/>
                </a:lnTo>
                <a:lnTo>
                  <a:pt x="207048" y="535701"/>
                </a:lnTo>
                <a:lnTo>
                  <a:pt x="251146" y="547012"/>
                </a:lnTo>
                <a:lnTo>
                  <a:pt x="207048" y="55832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0053624">
            <a:off x="1952943" y="4722013"/>
            <a:ext cx="572840" cy="610995"/>
          </a:xfrm>
          <a:custGeom>
            <a:avLst/>
            <a:gdLst>
              <a:gd name="connsiteX0" fmla="*/ 184013 w 572840"/>
              <a:gd name="connsiteY0" fmla="*/ 124962 h 610995"/>
              <a:gd name="connsiteX1" fmla="*/ 186111 w 572840"/>
              <a:gd name="connsiteY1" fmla="*/ 71487 h 610995"/>
              <a:gd name="connsiteX2" fmla="*/ 145485 w 572840"/>
              <a:gd name="connsiteY2" fmla="*/ 50942 h 610995"/>
              <a:gd name="connsiteX3" fmla="*/ 190984 w 572840"/>
              <a:gd name="connsiteY3" fmla="*/ 49396 h 610995"/>
              <a:gd name="connsiteX4" fmla="*/ 211578 w 572840"/>
              <a:gd name="connsiteY4" fmla="*/ 0 h 610995"/>
              <a:gd name="connsiteX5" fmla="*/ 209479 w 572840"/>
              <a:gd name="connsiteY5" fmla="*/ 53476 h 610995"/>
              <a:gd name="connsiteX6" fmla="*/ 250106 w 572840"/>
              <a:gd name="connsiteY6" fmla="*/ 74020 h 610995"/>
              <a:gd name="connsiteX7" fmla="*/ 204606 w 572840"/>
              <a:gd name="connsiteY7" fmla="*/ 75567 h 610995"/>
              <a:gd name="connsiteX8" fmla="*/ 385145 w 572840"/>
              <a:gd name="connsiteY8" fmla="*/ 169330 h 610995"/>
              <a:gd name="connsiteX9" fmla="*/ 387244 w 572840"/>
              <a:gd name="connsiteY9" fmla="*/ 115855 h 610995"/>
              <a:gd name="connsiteX10" fmla="*/ 346617 w 572840"/>
              <a:gd name="connsiteY10" fmla="*/ 95310 h 610995"/>
              <a:gd name="connsiteX11" fmla="*/ 392117 w 572840"/>
              <a:gd name="connsiteY11" fmla="*/ 93764 h 610995"/>
              <a:gd name="connsiteX12" fmla="*/ 412710 w 572840"/>
              <a:gd name="connsiteY12" fmla="*/ 44368 h 610995"/>
              <a:gd name="connsiteX13" fmla="*/ 410612 w 572840"/>
              <a:gd name="connsiteY13" fmla="*/ 97843 h 610995"/>
              <a:gd name="connsiteX14" fmla="*/ 451238 w 572840"/>
              <a:gd name="connsiteY14" fmla="*/ 118388 h 610995"/>
              <a:gd name="connsiteX15" fmla="*/ 405739 w 572840"/>
              <a:gd name="connsiteY15" fmla="*/ 119934 h 610995"/>
              <a:gd name="connsiteX16" fmla="*/ 506747 w 572840"/>
              <a:gd name="connsiteY16" fmla="*/ 286607 h 610995"/>
              <a:gd name="connsiteX17" fmla="*/ 508846 w 572840"/>
              <a:gd name="connsiteY17" fmla="*/ 233132 h 610995"/>
              <a:gd name="connsiteX18" fmla="*/ 468219 w 572840"/>
              <a:gd name="connsiteY18" fmla="*/ 212587 h 610995"/>
              <a:gd name="connsiteX19" fmla="*/ 513719 w 572840"/>
              <a:gd name="connsiteY19" fmla="*/ 211041 h 610995"/>
              <a:gd name="connsiteX20" fmla="*/ 534312 w 572840"/>
              <a:gd name="connsiteY20" fmla="*/ 161646 h 610995"/>
              <a:gd name="connsiteX21" fmla="*/ 532214 w 572840"/>
              <a:gd name="connsiteY21" fmla="*/ 215121 h 610995"/>
              <a:gd name="connsiteX22" fmla="*/ 572840 w 572840"/>
              <a:gd name="connsiteY22" fmla="*/ 235666 h 610995"/>
              <a:gd name="connsiteX23" fmla="*/ 527341 w 572840"/>
              <a:gd name="connsiteY23" fmla="*/ 237212 h 610995"/>
              <a:gd name="connsiteX24" fmla="*/ 300006 w 572840"/>
              <a:gd name="connsiteY24" fmla="*/ 306613 h 610995"/>
              <a:gd name="connsiteX25" fmla="*/ 302105 w 572840"/>
              <a:gd name="connsiteY25" fmla="*/ 253138 h 610995"/>
              <a:gd name="connsiteX26" fmla="*/ 261478 w 572840"/>
              <a:gd name="connsiteY26" fmla="*/ 232593 h 610995"/>
              <a:gd name="connsiteX27" fmla="*/ 306978 w 572840"/>
              <a:gd name="connsiteY27" fmla="*/ 231047 h 610995"/>
              <a:gd name="connsiteX28" fmla="*/ 327571 w 572840"/>
              <a:gd name="connsiteY28" fmla="*/ 181651 h 610995"/>
              <a:gd name="connsiteX29" fmla="*/ 325473 w 572840"/>
              <a:gd name="connsiteY29" fmla="*/ 235127 h 610995"/>
              <a:gd name="connsiteX30" fmla="*/ 366099 w 572840"/>
              <a:gd name="connsiteY30" fmla="*/ 255671 h 610995"/>
              <a:gd name="connsiteX31" fmla="*/ 320600 w 572840"/>
              <a:gd name="connsiteY31" fmla="*/ 257217 h 610995"/>
              <a:gd name="connsiteX32" fmla="*/ 98746 w 572840"/>
              <a:gd name="connsiteY32" fmla="*/ 306195 h 610995"/>
              <a:gd name="connsiteX33" fmla="*/ 89276 w 572840"/>
              <a:gd name="connsiteY33" fmla="*/ 253523 h 610995"/>
              <a:gd name="connsiteX34" fmla="*/ 45178 w 572840"/>
              <a:gd name="connsiteY34" fmla="*/ 242212 h 610995"/>
              <a:gd name="connsiteX35" fmla="*/ 89276 w 572840"/>
              <a:gd name="connsiteY35" fmla="*/ 230901 h 610995"/>
              <a:gd name="connsiteX36" fmla="*/ 98746 w 572840"/>
              <a:gd name="connsiteY36" fmla="*/ 178229 h 610995"/>
              <a:gd name="connsiteX37" fmla="*/ 108216 w 572840"/>
              <a:gd name="connsiteY37" fmla="*/ 230901 h 610995"/>
              <a:gd name="connsiteX38" fmla="*/ 152314 w 572840"/>
              <a:gd name="connsiteY38" fmla="*/ 242212 h 610995"/>
              <a:gd name="connsiteX39" fmla="*/ 108216 w 572840"/>
              <a:gd name="connsiteY39" fmla="*/ 253523 h 610995"/>
              <a:gd name="connsiteX40" fmla="*/ 416000 w 572840"/>
              <a:gd name="connsiteY40" fmla="*/ 488264 h 610995"/>
              <a:gd name="connsiteX41" fmla="*/ 418098 w 572840"/>
              <a:gd name="connsiteY41" fmla="*/ 434788 h 610995"/>
              <a:gd name="connsiteX42" fmla="*/ 377472 w 572840"/>
              <a:gd name="connsiteY42" fmla="*/ 414244 h 610995"/>
              <a:gd name="connsiteX43" fmla="*/ 422971 w 572840"/>
              <a:gd name="connsiteY43" fmla="*/ 412697 h 610995"/>
              <a:gd name="connsiteX44" fmla="*/ 443565 w 572840"/>
              <a:gd name="connsiteY44" fmla="*/ 363302 h 610995"/>
              <a:gd name="connsiteX45" fmla="*/ 441467 w 572840"/>
              <a:gd name="connsiteY45" fmla="*/ 416777 h 610995"/>
              <a:gd name="connsiteX46" fmla="*/ 482093 w 572840"/>
              <a:gd name="connsiteY46" fmla="*/ 437322 h 610995"/>
              <a:gd name="connsiteX47" fmla="*/ 436594 w 572840"/>
              <a:gd name="connsiteY47" fmla="*/ 438868 h 610995"/>
              <a:gd name="connsiteX48" fmla="*/ 251146 w 572840"/>
              <a:gd name="connsiteY48" fmla="*/ 458595 h 610995"/>
              <a:gd name="connsiteX49" fmla="*/ 241676 w 572840"/>
              <a:gd name="connsiteY49" fmla="*/ 405923 h 610995"/>
              <a:gd name="connsiteX50" fmla="*/ 197578 w 572840"/>
              <a:gd name="connsiteY50" fmla="*/ 394612 h 610995"/>
              <a:gd name="connsiteX51" fmla="*/ 241676 w 572840"/>
              <a:gd name="connsiteY51" fmla="*/ 383301 h 610995"/>
              <a:gd name="connsiteX52" fmla="*/ 251146 w 572840"/>
              <a:gd name="connsiteY52" fmla="*/ 330629 h 610995"/>
              <a:gd name="connsiteX53" fmla="*/ 260616 w 572840"/>
              <a:gd name="connsiteY53" fmla="*/ 383301 h 610995"/>
              <a:gd name="connsiteX54" fmla="*/ 304714 w 572840"/>
              <a:gd name="connsiteY54" fmla="*/ 394612 h 610995"/>
              <a:gd name="connsiteX55" fmla="*/ 260616 w 572840"/>
              <a:gd name="connsiteY55" fmla="*/ 405923 h 610995"/>
              <a:gd name="connsiteX56" fmla="*/ 53568 w 572840"/>
              <a:gd name="connsiteY56" fmla="*/ 522665 h 610995"/>
              <a:gd name="connsiteX57" fmla="*/ 44098 w 572840"/>
              <a:gd name="connsiteY57" fmla="*/ 469993 h 610995"/>
              <a:gd name="connsiteX58" fmla="*/ 0 w 572840"/>
              <a:gd name="connsiteY58" fmla="*/ 458682 h 610995"/>
              <a:gd name="connsiteX59" fmla="*/ 44098 w 572840"/>
              <a:gd name="connsiteY59" fmla="*/ 447371 h 610995"/>
              <a:gd name="connsiteX60" fmla="*/ 53568 w 572840"/>
              <a:gd name="connsiteY60" fmla="*/ 394699 h 610995"/>
              <a:gd name="connsiteX61" fmla="*/ 63038 w 572840"/>
              <a:gd name="connsiteY61" fmla="*/ 447371 h 610995"/>
              <a:gd name="connsiteX62" fmla="*/ 107136 w 572840"/>
              <a:gd name="connsiteY62" fmla="*/ 458682 h 610995"/>
              <a:gd name="connsiteX63" fmla="*/ 63038 w 572840"/>
              <a:gd name="connsiteY63" fmla="*/ 469993 h 610995"/>
              <a:gd name="connsiteX64" fmla="*/ 403546 w 572840"/>
              <a:gd name="connsiteY64" fmla="*/ 610995 h 610995"/>
              <a:gd name="connsiteX65" fmla="*/ 394076 w 572840"/>
              <a:gd name="connsiteY65" fmla="*/ 558323 h 610995"/>
              <a:gd name="connsiteX66" fmla="*/ 349978 w 572840"/>
              <a:gd name="connsiteY66" fmla="*/ 547012 h 610995"/>
              <a:gd name="connsiteX67" fmla="*/ 394076 w 572840"/>
              <a:gd name="connsiteY67" fmla="*/ 535701 h 610995"/>
              <a:gd name="connsiteX68" fmla="*/ 403546 w 572840"/>
              <a:gd name="connsiteY68" fmla="*/ 483029 h 610995"/>
              <a:gd name="connsiteX69" fmla="*/ 413016 w 572840"/>
              <a:gd name="connsiteY69" fmla="*/ 535701 h 610995"/>
              <a:gd name="connsiteX70" fmla="*/ 457114 w 572840"/>
              <a:gd name="connsiteY70" fmla="*/ 547012 h 610995"/>
              <a:gd name="connsiteX71" fmla="*/ 413016 w 572840"/>
              <a:gd name="connsiteY71" fmla="*/ 558323 h 610995"/>
              <a:gd name="connsiteX72" fmla="*/ 197578 w 572840"/>
              <a:gd name="connsiteY72" fmla="*/ 610995 h 610995"/>
              <a:gd name="connsiteX73" fmla="*/ 188108 w 572840"/>
              <a:gd name="connsiteY73" fmla="*/ 558323 h 610995"/>
              <a:gd name="connsiteX74" fmla="*/ 144010 w 572840"/>
              <a:gd name="connsiteY74" fmla="*/ 547012 h 610995"/>
              <a:gd name="connsiteX75" fmla="*/ 188108 w 572840"/>
              <a:gd name="connsiteY75" fmla="*/ 535701 h 610995"/>
              <a:gd name="connsiteX76" fmla="*/ 197578 w 572840"/>
              <a:gd name="connsiteY76" fmla="*/ 483029 h 610995"/>
              <a:gd name="connsiteX77" fmla="*/ 207048 w 572840"/>
              <a:gd name="connsiteY77" fmla="*/ 535701 h 610995"/>
              <a:gd name="connsiteX78" fmla="*/ 251146 w 572840"/>
              <a:gd name="connsiteY78" fmla="*/ 547012 h 610995"/>
              <a:gd name="connsiteX79" fmla="*/ 207048 w 572840"/>
              <a:gd name="connsiteY79" fmla="*/ 558323 h 61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72840" h="610995">
                <a:moveTo>
                  <a:pt x="184013" y="124962"/>
                </a:moveTo>
                <a:lnTo>
                  <a:pt x="186111" y="71487"/>
                </a:lnTo>
                <a:lnTo>
                  <a:pt x="145485" y="50942"/>
                </a:lnTo>
                <a:lnTo>
                  <a:pt x="190984" y="49396"/>
                </a:lnTo>
                <a:lnTo>
                  <a:pt x="211578" y="0"/>
                </a:lnTo>
                <a:lnTo>
                  <a:pt x="209479" y="53476"/>
                </a:lnTo>
                <a:lnTo>
                  <a:pt x="250106" y="74020"/>
                </a:lnTo>
                <a:lnTo>
                  <a:pt x="204606" y="75567"/>
                </a:lnTo>
                <a:close/>
                <a:moveTo>
                  <a:pt x="385145" y="169330"/>
                </a:moveTo>
                <a:lnTo>
                  <a:pt x="387244" y="115855"/>
                </a:lnTo>
                <a:lnTo>
                  <a:pt x="346617" y="95310"/>
                </a:lnTo>
                <a:lnTo>
                  <a:pt x="392117" y="93764"/>
                </a:lnTo>
                <a:lnTo>
                  <a:pt x="412710" y="44368"/>
                </a:lnTo>
                <a:lnTo>
                  <a:pt x="410612" y="97843"/>
                </a:lnTo>
                <a:lnTo>
                  <a:pt x="451238" y="118388"/>
                </a:lnTo>
                <a:lnTo>
                  <a:pt x="405739" y="119934"/>
                </a:lnTo>
                <a:close/>
                <a:moveTo>
                  <a:pt x="506747" y="286607"/>
                </a:moveTo>
                <a:lnTo>
                  <a:pt x="508846" y="233132"/>
                </a:lnTo>
                <a:lnTo>
                  <a:pt x="468219" y="212587"/>
                </a:lnTo>
                <a:lnTo>
                  <a:pt x="513719" y="211041"/>
                </a:lnTo>
                <a:lnTo>
                  <a:pt x="534312" y="161646"/>
                </a:lnTo>
                <a:lnTo>
                  <a:pt x="532214" y="215121"/>
                </a:lnTo>
                <a:lnTo>
                  <a:pt x="572840" y="235666"/>
                </a:lnTo>
                <a:lnTo>
                  <a:pt x="527341" y="237212"/>
                </a:lnTo>
                <a:close/>
                <a:moveTo>
                  <a:pt x="300006" y="306613"/>
                </a:moveTo>
                <a:lnTo>
                  <a:pt x="302105" y="253138"/>
                </a:lnTo>
                <a:lnTo>
                  <a:pt x="261478" y="232593"/>
                </a:lnTo>
                <a:lnTo>
                  <a:pt x="306978" y="231047"/>
                </a:lnTo>
                <a:lnTo>
                  <a:pt x="327571" y="181651"/>
                </a:lnTo>
                <a:lnTo>
                  <a:pt x="325473" y="235127"/>
                </a:lnTo>
                <a:lnTo>
                  <a:pt x="366099" y="255671"/>
                </a:lnTo>
                <a:lnTo>
                  <a:pt x="320600" y="257217"/>
                </a:lnTo>
                <a:close/>
                <a:moveTo>
                  <a:pt x="98746" y="306195"/>
                </a:moveTo>
                <a:lnTo>
                  <a:pt x="89276" y="253523"/>
                </a:lnTo>
                <a:lnTo>
                  <a:pt x="45178" y="242212"/>
                </a:lnTo>
                <a:lnTo>
                  <a:pt x="89276" y="230901"/>
                </a:lnTo>
                <a:lnTo>
                  <a:pt x="98746" y="178229"/>
                </a:lnTo>
                <a:lnTo>
                  <a:pt x="108216" y="230901"/>
                </a:lnTo>
                <a:lnTo>
                  <a:pt x="152314" y="242212"/>
                </a:lnTo>
                <a:lnTo>
                  <a:pt x="108216" y="253523"/>
                </a:lnTo>
                <a:close/>
                <a:moveTo>
                  <a:pt x="416000" y="488264"/>
                </a:moveTo>
                <a:lnTo>
                  <a:pt x="418098" y="434788"/>
                </a:lnTo>
                <a:lnTo>
                  <a:pt x="377472" y="414244"/>
                </a:lnTo>
                <a:lnTo>
                  <a:pt x="422971" y="412697"/>
                </a:lnTo>
                <a:lnTo>
                  <a:pt x="443565" y="363302"/>
                </a:lnTo>
                <a:lnTo>
                  <a:pt x="441467" y="416777"/>
                </a:lnTo>
                <a:lnTo>
                  <a:pt x="482093" y="437322"/>
                </a:lnTo>
                <a:lnTo>
                  <a:pt x="436594" y="438868"/>
                </a:lnTo>
                <a:close/>
                <a:moveTo>
                  <a:pt x="251146" y="458595"/>
                </a:moveTo>
                <a:lnTo>
                  <a:pt x="241676" y="405923"/>
                </a:lnTo>
                <a:lnTo>
                  <a:pt x="197578" y="394612"/>
                </a:lnTo>
                <a:lnTo>
                  <a:pt x="241676" y="383301"/>
                </a:lnTo>
                <a:lnTo>
                  <a:pt x="251146" y="330629"/>
                </a:lnTo>
                <a:lnTo>
                  <a:pt x="260616" y="383301"/>
                </a:lnTo>
                <a:lnTo>
                  <a:pt x="304714" y="394612"/>
                </a:lnTo>
                <a:lnTo>
                  <a:pt x="260616" y="405923"/>
                </a:lnTo>
                <a:close/>
                <a:moveTo>
                  <a:pt x="53568" y="522665"/>
                </a:moveTo>
                <a:lnTo>
                  <a:pt x="44098" y="469993"/>
                </a:lnTo>
                <a:lnTo>
                  <a:pt x="0" y="458682"/>
                </a:lnTo>
                <a:lnTo>
                  <a:pt x="44098" y="447371"/>
                </a:lnTo>
                <a:lnTo>
                  <a:pt x="53568" y="394699"/>
                </a:lnTo>
                <a:lnTo>
                  <a:pt x="63038" y="447371"/>
                </a:lnTo>
                <a:lnTo>
                  <a:pt x="107136" y="458682"/>
                </a:lnTo>
                <a:lnTo>
                  <a:pt x="63038" y="469993"/>
                </a:lnTo>
                <a:close/>
                <a:moveTo>
                  <a:pt x="403546" y="610995"/>
                </a:moveTo>
                <a:lnTo>
                  <a:pt x="394076" y="558323"/>
                </a:lnTo>
                <a:lnTo>
                  <a:pt x="349978" y="547012"/>
                </a:lnTo>
                <a:lnTo>
                  <a:pt x="394076" y="535701"/>
                </a:lnTo>
                <a:lnTo>
                  <a:pt x="403546" y="483029"/>
                </a:lnTo>
                <a:lnTo>
                  <a:pt x="413016" y="535701"/>
                </a:lnTo>
                <a:lnTo>
                  <a:pt x="457114" y="547012"/>
                </a:lnTo>
                <a:lnTo>
                  <a:pt x="413016" y="558323"/>
                </a:lnTo>
                <a:close/>
                <a:moveTo>
                  <a:pt x="197578" y="610995"/>
                </a:moveTo>
                <a:lnTo>
                  <a:pt x="188108" y="558323"/>
                </a:lnTo>
                <a:lnTo>
                  <a:pt x="144010" y="547012"/>
                </a:lnTo>
                <a:lnTo>
                  <a:pt x="188108" y="535701"/>
                </a:lnTo>
                <a:lnTo>
                  <a:pt x="197578" y="483029"/>
                </a:lnTo>
                <a:lnTo>
                  <a:pt x="207048" y="535701"/>
                </a:lnTo>
                <a:lnTo>
                  <a:pt x="251146" y="547012"/>
                </a:lnTo>
                <a:lnTo>
                  <a:pt x="207048" y="55832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56215" y="3423247"/>
            <a:ext cx="0" cy="462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280062" y="4267406"/>
            <a:ext cx="176153" cy="43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437303" y="4530129"/>
            <a:ext cx="357251" cy="293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1273664" y="3049136"/>
            <a:ext cx="599228" cy="64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456215" y="5450312"/>
            <a:ext cx="559653" cy="232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59182" y="4943468"/>
            <a:ext cx="137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LYSOSOMES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816711" y="5773859"/>
            <a:ext cx="167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169787" y="5772050"/>
            <a:ext cx="178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EXCESS </a:t>
            </a:r>
            <a:br>
              <a:rPr lang="en-US" dirty="0" smtClean="0"/>
            </a:br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2278205" y="3861454"/>
            <a:ext cx="448573" cy="381757"/>
          </a:xfrm>
          <a:prstGeom prst="ellipse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018051" y="3851746"/>
            <a:ext cx="448573" cy="381757"/>
          </a:xfrm>
          <a:prstGeom prst="ellipse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 rot="10053624">
            <a:off x="2108429" y="5653474"/>
            <a:ext cx="309492" cy="329968"/>
          </a:xfrm>
          <a:custGeom>
            <a:avLst/>
            <a:gdLst>
              <a:gd name="connsiteX0" fmla="*/ 184013 w 572840"/>
              <a:gd name="connsiteY0" fmla="*/ 124962 h 610995"/>
              <a:gd name="connsiteX1" fmla="*/ 186111 w 572840"/>
              <a:gd name="connsiteY1" fmla="*/ 71487 h 610995"/>
              <a:gd name="connsiteX2" fmla="*/ 145485 w 572840"/>
              <a:gd name="connsiteY2" fmla="*/ 50942 h 610995"/>
              <a:gd name="connsiteX3" fmla="*/ 190984 w 572840"/>
              <a:gd name="connsiteY3" fmla="*/ 49396 h 610995"/>
              <a:gd name="connsiteX4" fmla="*/ 211578 w 572840"/>
              <a:gd name="connsiteY4" fmla="*/ 0 h 610995"/>
              <a:gd name="connsiteX5" fmla="*/ 209479 w 572840"/>
              <a:gd name="connsiteY5" fmla="*/ 53476 h 610995"/>
              <a:gd name="connsiteX6" fmla="*/ 250106 w 572840"/>
              <a:gd name="connsiteY6" fmla="*/ 74020 h 610995"/>
              <a:gd name="connsiteX7" fmla="*/ 204606 w 572840"/>
              <a:gd name="connsiteY7" fmla="*/ 75567 h 610995"/>
              <a:gd name="connsiteX8" fmla="*/ 385145 w 572840"/>
              <a:gd name="connsiteY8" fmla="*/ 169330 h 610995"/>
              <a:gd name="connsiteX9" fmla="*/ 387244 w 572840"/>
              <a:gd name="connsiteY9" fmla="*/ 115855 h 610995"/>
              <a:gd name="connsiteX10" fmla="*/ 346617 w 572840"/>
              <a:gd name="connsiteY10" fmla="*/ 95310 h 610995"/>
              <a:gd name="connsiteX11" fmla="*/ 392117 w 572840"/>
              <a:gd name="connsiteY11" fmla="*/ 93764 h 610995"/>
              <a:gd name="connsiteX12" fmla="*/ 412710 w 572840"/>
              <a:gd name="connsiteY12" fmla="*/ 44368 h 610995"/>
              <a:gd name="connsiteX13" fmla="*/ 410612 w 572840"/>
              <a:gd name="connsiteY13" fmla="*/ 97843 h 610995"/>
              <a:gd name="connsiteX14" fmla="*/ 451238 w 572840"/>
              <a:gd name="connsiteY14" fmla="*/ 118388 h 610995"/>
              <a:gd name="connsiteX15" fmla="*/ 405739 w 572840"/>
              <a:gd name="connsiteY15" fmla="*/ 119934 h 610995"/>
              <a:gd name="connsiteX16" fmla="*/ 506747 w 572840"/>
              <a:gd name="connsiteY16" fmla="*/ 286607 h 610995"/>
              <a:gd name="connsiteX17" fmla="*/ 508846 w 572840"/>
              <a:gd name="connsiteY17" fmla="*/ 233132 h 610995"/>
              <a:gd name="connsiteX18" fmla="*/ 468219 w 572840"/>
              <a:gd name="connsiteY18" fmla="*/ 212587 h 610995"/>
              <a:gd name="connsiteX19" fmla="*/ 513719 w 572840"/>
              <a:gd name="connsiteY19" fmla="*/ 211041 h 610995"/>
              <a:gd name="connsiteX20" fmla="*/ 534312 w 572840"/>
              <a:gd name="connsiteY20" fmla="*/ 161646 h 610995"/>
              <a:gd name="connsiteX21" fmla="*/ 532214 w 572840"/>
              <a:gd name="connsiteY21" fmla="*/ 215121 h 610995"/>
              <a:gd name="connsiteX22" fmla="*/ 572840 w 572840"/>
              <a:gd name="connsiteY22" fmla="*/ 235666 h 610995"/>
              <a:gd name="connsiteX23" fmla="*/ 527341 w 572840"/>
              <a:gd name="connsiteY23" fmla="*/ 237212 h 610995"/>
              <a:gd name="connsiteX24" fmla="*/ 300006 w 572840"/>
              <a:gd name="connsiteY24" fmla="*/ 306613 h 610995"/>
              <a:gd name="connsiteX25" fmla="*/ 302105 w 572840"/>
              <a:gd name="connsiteY25" fmla="*/ 253138 h 610995"/>
              <a:gd name="connsiteX26" fmla="*/ 261478 w 572840"/>
              <a:gd name="connsiteY26" fmla="*/ 232593 h 610995"/>
              <a:gd name="connsiteX27" fmla="*/ 306978 w 572840"/>
              <a:gd name="connsiteY27" fmla="*/ 231047 h 610995"/>
              <a:gd name="connsiteX28" fmla="*/ 327571 w 572840"/>
              <a:gd name="connsiteY28" fmla="*/ 181651 h 610995"/>
              <a:gd name="connsiteX29" fmla="*/ 325473 w 572840"/>
              <a:gd name="connsiteY29" fmla="*/ 235127 h 610995"/>
              <a:gd name="connsiteX30" fmla="*/ 366099 w 572840"/>
              <a:gd name="connsiteY30" fmla="*/ 255671 h 610995"/>
              <a:gd name="connsiteX31" fmla="*/ 320600 w 572840"/>
              <a:gd name="connsiteY31" fmla="*/ 257217 h 610995"/>
              <a:gd name="connsiteX32" fmla="*/ 98746 w 572840"/>
              <a:gd name="connsiteY32" fmla="*/ 306195 h 610995"/>
              <a:gd name="connsiteX33" fmla="*/ 89276 w 572840"/>
              <a:gd name="connsiteY33" fmla="*/ 253523 h 610995"/>
              <a:gd name="connsiteX34" fmla="*/ 45178 w 572840"/>
              <a:gd name="connsiteY34" fmla="*/ 242212 h 610995"/>
              <a:gd name="connsiteX35" fmla="*/ 89276 w 572840"/>
              <a:gd name="connsiteY35" fmla="*/ 230901 h 610995"/>
              <a:gd name="connsiteX36" fmla="*/ 98746 w 572840"/>
              <a:gd name="connsiteY36" fmla="*/ 178229 h 610995"/>
              <a:gd name="connsiteX37" fmla="*/ 108216 w 572840"/>
              <a:gd name="connsiteY37" fmla="*/ 230901 h 610995"/>
              <a:gd name="connsiteX38" fmla="*/ 152314 w 572840"/>
              <a:gd name="connsiteY38" fmla="*/ 242212 h 610995"/>
              <a:gd name="connsiteX39" fmla="*/ 108216 w 572840"/>
              <a:gd name="connsiteY39" fmla="*/ 253523 h 610995"/>
              <a:gd name="connsiteX40" fmla="*/ 416000 w 572840"/>
              <a:gd name="connsiteY40" fmla="*/ 488264 h 610995"/>
              <a:gd name="connsiteX41" fmla="*/ 418098 w 572840"/>
              <a:gd name="connsiteY41" fmla="*/ 434788 h 610995"/>
              <a:gd name="connsiteX42" fmla="*/ 377472 w 572840"/>
              <a:gd name="connsiteY42" fmla="*/ 414244 h 610995"/>
              <a:gd name="connsiteX43" fmla="*/ 422971 w 572840"/>
              <a:gd name="connsiteY43" fmla="*/ 412697 h 610995"/>
              <a:gd name="connsiteX44" fmla="*/ 443565 w 572840"/>
              <a:gd name="connsiteY44" fmla="*/ 363302 h 610995"/>
              <a:gd name="connsiteX45" fmla="*/ 441467 w 572840"/>
              <a:gd name="connsiteY45" fmla="*/ 416777 h 610995"/>
              <a:gd name="connsiteX46" fmla="*/ 482093 w 572840"/>
              <a:gd name="connsiteY46" fmla="*/ 437322 h 610995"/>
              <a:gd name="connsiteX47" fmla="*/ 436594 w 572840"/>
              <a:gd name="connsiteY47" fmla="*/ 438868 h 610995"/>
              <a:gd name="connsiteX48" fmla="*/ 251146 w 572840"/>
              <a:gd name="connsiteY48" fmla="*/ 458595 h 610995"/>
              <a:gd name="connsiteX49" fmla="*/ 241676 w 572840"/>
              <a:gd name="connsiteY49" fmla="*/ 405923 h 610995"/>
              <a:gd name="connsiteX50" fmla="*/ 197578 w 572840"/>
              <a:gd name="connsiteY50" fmla="*/ 394612 h 610995"/>
              <a:gd name="connsiteX51" fmla="*/ 241676 w 572840"/>
              <a:gd name="connsiteY51" fmla="*/ 383301 h 610995"/>
              <a:gd name="connsiteX52" fmla="*/ 251146 w 572840"/>
              <a:gd name="connsiteY52" fmla="*/ 330629 h 610995"/>
              <a:gd name="connsiteX53" fmla="*/ 260616 w 572840"/>
              <a:gd name="connsiteY53" fmla="*/ 383301 h 610995"/>
              <a:gd name="connsiteX54" fmla="*/ 304714 w 572840"/>
              <a:gd name="connsiteY54" fmla="*/ 394612 h 610995"/>
              <a:gd name="connsiteX55" fmla="*/ 260616 w 572840"/>
              <a:gd name="connsiteY55" fmla="*/ 405923 h 610995"/>
              <a:gd name="connsiteX56" fmla="*/ 53568 w 572840"/>
              <a:gd name="connsiteY56" fmla="*/ 522665 h 610995"/>
              <a:gd name="connsiteX57" fmla="*/ 44098 w 572840"/>
              <a:gd name="connsiteY57" fmla="*/ 469993 h 610995"/>
              <a:gd name="connsiteX58" fmla="*/ 0 w 572840"/>
              <a:gd name="connsiteY58" fmla="*/ 458682 h 610995"/>
              <a:gd name="connsiteX59" fmla="*/ 44098 w 572840"/>
              <a:gd name="connsiteY59" fmla="*/ 447371 h 610995"/>
              <a:gd name="connsiteX60" fmla="*/ 53568 w 572840"/>
              <a:gd name="connsiteY60" fmla="*/ 394699 h 610995"/>
              <a:gd name="connsiteX61" fmla="*/ 63038 w 572840"/>
              <a:gd name="connsiteY61" fmla="*/ 447371 h 610995"/>
              <a:gd name="connsiteX62" fmla="*/ 107136 w 572840"/>
              <a:gd name="connsiteY62" fmla="*/ 458682 h 610995"/>
              <a:gd name="connsiteX63" fmla="*/ 63038 w 572840"/>
              <a:gd name="connsiteY63" fmla="*/ 469993 h 610995"/>
              <a:gd name="connsiteX64" fmla="*/ 403546 w 572840"/>
              <a:gd name="connsiteY64" fmla="*/ 610995 h 610995"/>
              <a:gd name="connsiteX65" fmla="*/ 394076 w 572840"/>
              <a:gd name="connsiteY65" fmla="*/ 558323 h 610995"/>
              <a:gd name="connsiteX66" fmla="*/ 349978 w 572840"/>
              <a:gd name="connsiteY66" fmla="*/ 547012 h 610995"/>
              <a:gd name="connsiteX67" fmla="*/ 394076 w 572840"/>
              <a:gd name="connsiteY67" fmla="*/ 535701 h 610995"/>
              <a:gd name="connsiteX68" fmla="*/ 403546 w 572840"/>
              <a:gd name="connsiteY68" fmla="*/ 483029 h 610995"/>
              <a:gd name="connsiteX69" fmla="*/ 413016 w 572840"/>
              <a:gd name="connsiteY69" fmla="*/ 535701 h 610995"/>
              <a:gd name="connsiteX70" fmla="*/ 457114 w 572840"/>
              <a:gd name="connsiteY70" fmla="*/ 547012 h 610995"/>
              <a:gd name="connsiteX71" fmla="*/ 413016 w 572840"/>
              <a:gd name="connsiteY71" fmla="*/ 558323 h 610995"/>
              <a:gd name="connsiteX72" fmla="*/ 197578 w 572840"/>
              <a:gd name="connsiteY72" fmla="*/ 610995 h 610995"/>
              <a:gd name="connsiteX73" fmla="*/ 188108 w 572840"/>
              <a:gd name="connsiteY73" fmla="*/ 558323 h 610995"/>
              <a:gd name="connsiteX74" fmla="*/ 144010 w 572840"/>
              <a:gd name="connsiteY74" fmla="*/ 547012 h 610995"/>
              <a:gd name="connsiteX75" fmla="*/ 188108 w 572840"/>
              <a:gd name="connsiteY75" fmla="*/ 535701 h 610995"/>
              <a:gd name="connsiteX76" fmla="*/ 197578 w 572840"/>
              <a:gd name="connsiteY76" fmla="*/ 483029 h 610995"/>
              <a:gd name="connsiteX77" fmla="*/ 207048 w 572840"/>
              <a:gd name="connsiteY77" fmla="*/ 535701 h 610995"/>
              <a:gd name="connsiteX78" fmla="*/ 251146 w 572840"/>
              <a:gd name="connsiteY78" fmla="*/ 547012 h 610995"/>
              <a:gd name="connsiteX79" fmla="*/ 207048 w 572840"/>
              <a:gd name="connsiteY79" fmla="*/ 558323 h 61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72840" h="610995">
                <a:moveTo>
                  <a:pt x="184013" y="124962"/>
                </a:moveTo>
                <a:lnTo>
                  <a:pt x="186111" y="71487"/>
                </a:lnTo>
                <a:lnTo>
                  <a:pt x="145485" y="50942"/>
                </a:lnTo>
                <a:lnTo>
                  <a:pt x="190984" y="49396"/>
                </a:lnTo>
                <a:lnTo>
                  <a:pt x="211578" y="0"/>
                </a:lnTo>
                <a:lnTo>
                  <a:pt x="209479" y="53476"/>
                </a:lnTo>
                <a:lnTo>
                  <a:pt x="250106" y="74020"/>
                </a:lnTo>
                <a:lnTo>
                  <a:pt x="204606" y="75567"/>
                </a:lnTo>
                <a:close/>
                <a:moveTo>
                  <a:pt x="385145" y="169330"/>
                </a:moveTo>
                <a:lnTo>
                  <a:pt x="387244" y="115855"/>
                </a:lnTo>
                <a:lnTo>
                  <a:pt x="346617" y="95310"/>
                </a:lnTo>
                <a:lnTo>
                  <a:pt x="392117" y="93764"/>
                </a:lnTo>
                <a:lnTo>
                  <a:pt x="412710" y="44368"/>
                </a:lnTo>
                <a:lnTo>
                  <a:pt x="410612" y="97843"/>
                </a:lnTo>
                <a:lnTo>
                  <a:pt x="451238" y="118388"/>
                </a:lnTo>
                <a:lnTo>
                  <a:pt x="405739" y="119934"/>
                </a:lnTo>
                <a:close/>
                <a:moveTo>
                  <a:pt x="506747" y="286607"/>
                </a:moveTo>
                <a:lnTo>
                  <a:pt x="508846" y="233132"/>
                </a:lnTo>
                <a:lnTo>
                  <a:pt x="468219" y="212587"/>
                </a:lnTo>
                <a:lnTo>
                  <a:pt x="513719" y="211041"/>
                </a:lnTo>
                <a:lnTo>
                  <a:pt x="534312" y="161646"/>
                </a:lnTo>
                <a:lnTo>
                  <a:pt x="532214" y="215121"/>
                </a:lnTo>
                <a:lnTo>
                  <a:pt x="572840" y="235666"/>
                </a:lnTo>
                <a:lnTo>
                  <a:pt x="527341" y="237212"/>
                </a:lnTo>
                <a:close/>
                <a:moveTo>
                  <a:pt x="300006" y="306613"/>
                </a:moveTo>
                <a:lnTo>
                  <a:pt x="302105" y="253138"/>
                </a:lnTo>
                <a:lnTo>
                  <a:pt x="261478" y="232593"/>
                </a:lnTo>
                <a:lnTo>
                  <a:pt x="306978" y="231047"/>
                </a:lnTo>
                <a:lnTo>
                  <a:pt x="327571" y="181651"/>
                </a:lnTo>
                <a:lnTo>
                  <a:pt x="325473" y="235127"/>
                </a:lnTo>
                <a:lnTo>
                  <a:pt x="366099" y="255671"/>
                </a:lnTo>
                <a:lnTo>
                  <a:pt x="320600" y="257217"/>
                </a:lnTo>
                <a:close/>
                <a:moveTo>
                  <a:pt x="98746" y="306195"/>
                </a:moveTo>
                <a:lnTo>
                  <a:pt x="89276" y="253523"/>
                </a:lnTo>
                <a:lnTo>
                  <a:pt x="45178" y="242212"/>
                </a:lnTo>
                <a:lnTo>
                  <a:pt x="89276" y="230901"/>
                </a:lnTo>
                <a:lnTo>
                  <a:pt x="98746" y="178229"/>
                </a:lnTo>
                <a:lnTo>
                  <a:pt x="108216" y="230901"/>
                </a:lnTo>
                <a:lnTo>
                  <a:pt x="152314" y="242212"/>
                </a:lnTo>
                <a:lnTo>
                  <a:pt x="108216" y="253523"/>
                </a:lnTo>
                <a:close/>
                <a:moveTo>
                  <a:pt x="416000" y="488264"/>
                </a:moveTo>
                <a:lnTo>
                  <a:pt x="418098" y="434788"/>
                </a:lnTo>
                <a:lnTo>
                  <a:pt x="377472" y="414244"/>
                </a:lnTo>
                <a:lnTo>
                  <a:pt x="422971" y="412697"/>
                </a:lnTo>
                <a:lnTo>
                  <a:pt x="443565" y="363302"/>
                </a:lnTo>
                <a:lnTo>
                  <a:pt x="441467" y="416777"/>
                </a:lnTo>
                <a:lnTo>
                  <a:pt x="482093" y="437322"/>
                </a:lnTo>
                <a:lnTo>
                  <a:pt x="436594" y="438868"/>
                </a:lnTo>
                <a:close/>
                <a:moveTo>
                  <a:pt x="251146" y="458595"/>
                </a:moveTo>
                <a:lnTo>
                  <a:pt x="241676" y="405923"/>
                </a:lnTo>
                <a:lnTo>
                  <a:pt x="197578" y="394612"/>
                </a:lnTo>
                <a:lnTo>
                  <a:pt x="241676" y="383301"/>
                </a:lnTo>
                <a:lnTo>
                  <a:pt x="251146" y="330629"/>
                </a:lnTo>
                <a:lnTo>
                  <a:pt x="260616" y="383301"/>
                </a:lnTo>
                <a:lnTo>
                  <a:pt x="304714" y="394612"/>
                </a:lnTo>
                <a:lnTo>
                  <a:pt x="260616" y="405923"/>
                </a:lnTo>
                <a:close/>
                <a:moveTo>
                  <a:pt x="53568" y="522665"/>
                </a:moveTo>
                <a:lnTo>
                  <a:pt x="44098" y="469993"/>
                </a:lnTo>
                <a:lnTo>
                  <a:pt x="0" y="458682"/>
                </a:lnTo>
                <a:lnTo>
                  <a:pt x="44098" y="447371"/>
                </a:lnTo>
                <a:lnTo>
                  <a:pt x="53568" y="394699"/>
                </a:lnTo>
                <a:lnTo>
                  <a:pt x="63038" y="447371"/>
                </a:lnTo>
                <a:lnTo>
                  <a:pt x="107136" y="458682"/>
                </a:lnTo>
                <a:lnTo>
                  <a:pt x="63038" y="469993"/>
                </a:lnTo>
                <a:close/>
                <a:moveTo>
                  <a:pt x="403546" y="610995"/>
                </a:moveTo>
                <a:lnTo>
                  <a:pt x="394076" y="558323"/>
                </a:lnTo>
                <a:lnTo>
                  <a:pt x="349978" y="547012"/>
                </a:lnTo>
                <a:lnTo>
                  <a:pt x="394076" y="535701"/>
                </a:lnTo>
                <a:lnTo>
                  <a:pt x="403546" y="483029"/>
                </a:lnTo>
                <a:lnTo>
                  <a:pt x="413016" y="535701"/>
                </a:lnTo>
                <a:lnTo>
                  <a:pt x="457114" y="547012"/>
                </a:lnTo>
                <a:lnTo>
                  <a:pt x="413016" y="558323"/>
                </a:lnTo>
                <a:close/>
                <a:moveTo>
                  <a:pt x="197578" y="610995"/>
                </a:moveTo>
                <a:lnTo>
                  <a:pt x="188108" y="558323"/>
                </a:lnTo>
                <a:lnTo>
                  <a:pt x="144010" y="547012"/>
                </a:lnTo>
                <a:lnTo>
                  <a:pt x="188108" y="535701"/>
                </a:lnTo>
                <a:lnTo>
                  <a:pt x="197578" y="483029"/>
                </a:lnTo>
                <a:lnTo>
                  <a:pt x="207048" y="535701"/>
                </a:lnTo>
                <a:lnTo>
                  <a:pt x="251146" y="547012"/>
                </a:lnTo>
                <a:lnTo>
                  <a:pt x="207048" y="55832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2179563" y="5358931"/>
            <a:ext cx="14149" cy="268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2020649" y="4801102"/>
            <a:ext cx="448573" cy="381757"/>
          </a:xfrm>
          <a:prstGeom prst="ellipse">
            <a:avLst/>
          </a:prstGeom>
          <a:solidFill>
            <a:srgbClr val="92D05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174135" y="3857958"/>
            <a:ext cx="79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HDLs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68713" y="2464044"/>
            <a:ext cx="186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Cholesterol extracted from blood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048435" y="2302915"/>
            <a:ext cx="314524" cy="269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969531" y="3049136"/>
            <a:ext cx="315143" cy="190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121898" y="2681296"/>
            <a:ext cx="213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 OF LIPIDS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118600" y="2278854"/>
            <a:ext cx="1277247" cy="36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glycogen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028017" y="4526289"/>
            <a:ext cx="221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triglyceride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49" grpId="0" animBg="1"/>
      <p:bldP spid="48" grpId="0" animBg="1"/>
      <p:bldP spid="16" grpId="0"/>
      <p:bldP spid="19" grpId="0"/>
      <p:bldP spid="23" grpId="0"/>
      <p:bldP spid="27" grpId="0"/>
      <p:bldP spid="29" grpId="0"/>
      <p:bldP spid="30" grpId="0"/>
      <p:bldP spid="31" grpId="0"/>
      <p:bldP spid="32" grpId="0"/>
      <p:bldP spid="33" grpId="0" animBg="1"/>
      <p:bldP spid="34" grpId="0" animBg="1"/>
      <p:bldP spid="50" grpId="0" animBg="1"/>
      <p:bldP spid="51" grpId="0" animBg="1"/>
      <p:bldP spid="47" grpId="0" animBg="1"/>
      <p:bldP spid="57" grpId="0" animBg="1"/>
      <p:bldP spid="58" grpId="0" animBg="1"/>
      <p:bldP spid="59" grpId="0" animBg="1"/>
      <p:bldP spid="70" grpId="0"/>
      <p:bldP spid="71" grpId="0"/>
      <p:bldP spid="72" grpId="0"/>
      <p:bldP spid="73" grpId="0" animBg="1"/>
      <p:bldP spid="74" grpId="0" animBg="1"/>
      <p:bldP spid="76" grpId="0" animBg="1"/>
      <p:bldP spid="80" grpId="0" animBg="1"/>
      <p:bldP spid="81" grpId="0"/>
      <p:bldP spid="82" grpId="0"/>
      <p:bldP spid="88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718" y="2084238"/>
            <a:ext cx="6027882" cy="3485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04550"/>
            <a:ext cx="9088582" cy="1301520"/>
          </a:xfrm>
          <a:prstGeom prst="rect">
            <a:avLst/>
          </a:prstGeom>
        </p:spPr>
      </p:pic>
      <p:sp>
        <p:nvSpPr>
          <p:cNvPr id="6" name="Collate 5"/>
          <p:cNvSpPr/>
          <p:nvPr/>
        </p:nvSpPr>
        <p:spPr>
          <a:xfrm rot="5044372">
            <a:off x="7897282" y="3438042"/>
            <a:ext cx="293099" cy="440649"/>
          </a:xfrm>
          <a:prstGeom prst="flowChartCol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3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333</Words>
  <Application>Microsoft Macintosh PowerPoint</Application>
  <PresentationFormat>Widescreen</PresentationFormat>
  <Paragraphs>93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THE ANATOMY OF PANCREAS</vt:lpstr>
      <vt:lpstr>PowerPoint Presentation</vt:lpstr>
      <vt:lpstr>In context….</vt:lpstr>
      <vt:lpstr>ENTEROHEPATIC CIRCULATION &amp; BILE RECYCLING</vt:lpstr>
      <vt:lpstr>LIPID TRANSPORT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 - ANATOMY BILE SALT SECRETION/ ABSORPTION BILE SALT RECYCLING DIETARY LIPIDS</dc:title>
  <dc:creator>Bara Kubanova</dc:creator>
  <cp:lastModifiedBy>Bara Kubanova</cp:lastModifiedBy>
  <cp:revision>36</cp:revision>
  <dcterms:created xsi:type="dcterms:W3CDTF">2016-02-17T15:52:37Z</dcterms:created>
  <dcterms:modified xsi:type="dcterms:W3CDTF">2016-02-28T11:50:56Z</dcterms:modified>
</cp:coreProperties>
</file>