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7" r:id="rId4"/>
    <p:sldId id="261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266"/>
    <p:restoredTop sz="96327"/>
  </p:normalViewPr>
  <p:slideViewPr>
    <p:cSldViewPr snapToGrid="0">
      <p:cViewPr>
        <p:scale>
          <a:sx n="59" d="100"/>
          <a:sy n="59" d="100"/>
        </p:scale>
        <p:origin x="560" y="23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CEFE5-CA7A-B1D5-94A3-FE5CA17A38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560ACB-FB37-4FB9-9171-1435A3B550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40ABF3-C81A-47DF-03C6-736BB6959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0A8ED-DEA1-8A48-8FE2-A6C1CB5631EC}" type="datetimeFigureOut">
              <a:rPr lang="en-GB" smtClean="0"/>
              <a:t>25/01/2024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C2FAF2-CF66-BA1B-C1F2-F44B5844A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55B1D9-1C1B-0019-A873-23BE3ABA5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F5B0E-9546-6E47-BFBA-51481806E1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1996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D8A4E-E357-272F-AFA7-C3F2361D0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24E0B1-D771-67AE-0BA4-9CE3529466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41E121-1484-67AC-F3B5-954EF6DD3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0A8ED-DEA1-8A48-8FE2-A6C1CB5631EC}" type="datetimeFigureOut">
              <a:rPr lang="en-GB" smtClean="0"/>
              <a:t>25/01/2024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5DFD1A-9F68-06E4-3E84-89161F57D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0B46DA-1F62-3FCA-C408-FCD11E18F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F5B0E-9546-6E47-BFBA-51481806E1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8579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9F3746-5476-3436-3E93-07DC86DA5C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D6D2A4-72FD-9908-0B6C-0FC2C7F3BA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96B3EC-C9B4-D7D5-8904-AA47A9A19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0A8ED-DEA1-8A48-8FE2-A6C1CB5631EC}" type="datetimeFigureOut">
              <a:rPr lang="en-GB" smtClean="0"/>
              <a:t>25/01/2024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BED723-B3C6-8215-BA81-A8C710F32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F42061-7586-A71C-1F8E-C75BECF4F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F5B0E-9546-6E47-BFBA-51481806E1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857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3E224-B44B-8DD3-07E0-F1ACA4E23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13B316-BB9F-5FE0-7CF0-C88C69E69F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6353D9-A5C9-4612-3A7A-01F0FFF7E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0A8ED-DEA1-8A48-8FE2-A6C1CB5631EC}" type="datetimeFigureOut">
              <a:rPr lang="en-GB" smtClean="0"/>
              <a:t>25/01/2024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B031E7-309F-2B3C-E560-44ACE2F27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DF71A6-B004-14A6-6A31-A200CC6EE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F5B0E-9546-6E47-BFBA-51481806E1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8151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E52F4-B619-80A9-6BD2-C29167794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EA94D5-0757-E4AC-2170-BA9C1A8B42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11B4D3-BF19-6EAB-091D-25523C68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0A8ED-DEA1-8A48-8FE2-A6C1CB5631EC}" type="datetimeFigureOut">
              <a:rPr lang="en-GB" smtClean="0"/>
              <a:t>25/01/2024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BDAC16-52F5-EB3F-1AAA-34E46EA23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8ACADE-ED8A-F7D0-01F7-CEDCF0678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F5B0E-9546-6E47-BFBA-51481806E1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9845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7DB3A-8BE9-B4EE-03EB-6B3A0C34D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1A7AEA-5BAC-413E-85F9-057362969F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68C39F-6B1C-A90D-24CB-C09CCC605C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17BEA-A729-6661-50DE-1AF1C98E1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0A8ED-DEA1-8A48-8FE2-A6C1CB5631EC}" type="datetimeFigureOut">
              <a:rPr lang="en-GB" smtClean="0"/>
              <a:t>25/01/2024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CAAD7E-EE15-42B6-712D-CB7ECE8B7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0E7A0-CD76-28EE-4E88-A5C2D4AFF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F5B0E-9546-6E47-BFBA-51481806E1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9250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FADAF-3BE6-60F2-C362-66F2F2317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AF8A8E-FDEC-E8D7-3403-E320D1C5FB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43E249-E857-87A2-2AA7-881005FA92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35735F-FA48-E3FB-3269-EFB0F06C6C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DD745E-EF7C-7437-F7FD-8A735EEADA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707562-12BB-E00B-D7D0-A5C4C4751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0A8ED-DEA1-8A48-8FE2-A6C1CB5631EC}" type="datetimeFigureOut">
              <a:rPr lang="en-GB" smtClean="0"/>
              <a:t>25/01/2024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A79AAD-BCDF-72E3-A962-33ABD824D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72D288-6510-9274-295E-8389D4C72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F5B0E-9546-6E47-BFBA-51481806E1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5968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BA6E7-5D82-19F9-5518-E5C0A04AC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A896FA-F808-1819-F015-60A356A6B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0A8ED-DEA1-8A48-8FE2-A6C1CB5631EC}" type="datetimeFigureOut">
              <a:rPr lang="en-GB" smtClean="0"/>
              <a:t>25/01/2024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BD032C-0CC6-0BB6-1C3A-7351B2F44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DEDEEB-8439-D562-65D0-63B296EFD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F5B0E-9546-6E47-BFBA-51481806E1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627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AA099A-63CA-C738-EAFD-6327A154A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0A8ED-DEA1-8A48-8FE2-A6C1CB5631EC}" type="datetimeFigureOut">
              <a:rPr lang="en-GB" smtClean="0"/>
              <a:t>25/01/2024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506845-6119-2C02-D7CB-2D64402A5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071ADE-9C0C-1C45-7C42-C6AEBD1F3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F5B0E-9546-6E47-BFBA-51481806E1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4503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87DE3-7F2F-EC9F-A90F-3131B09EC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4FD337-3E32-E41B-292B-C99916ED7E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4073B0-1B03-99D5-841B-40FE44F2F2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5B725E-D816-B659-0176-873BC37BF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0A8ED-DEA1-8A48-8FE2-A6C1CB5631EC}" type="datetimeFigureOut">
              <a:rPr lang="en-GB" smtClean="0"/>
              <a:t>25/01/2024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16570C-0D3F-687A-89BF-D0991657D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1543DF-18D0-0206-308E-A062FE622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F5B0E-9546-6E47-BFBA-51481806E1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4021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ED121-B319-40D2-504B-B38153568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CAF1BD-623E-A920-5F4E-63018CEDE7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19C1E1-F645-D90F-5013-032C753CB5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F3DE5F-686E-3BC0-BBDF-9F07D2782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0A8ED-DEA1-8A48-8FE2-A6C1CB5631EC}" type="datetimeFigureOut">
              <a:rPr lang="en-GB" smtClean="0"/>
              <a:t>25/01/2024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CE010C-7840-233D-9819-41FFA4FE1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C3EA5-D3C2-7B83-EB30-85AAEE6B6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F5B0E-9546-6E47-BFBA-51481806E1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5141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82397F-9C8E-7A73-0AA4-0489E65D9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71FDCA-D14F-984F-105F-3E1A9FE16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439143-6C50-B47C-E213-4E71F18AD1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D0A8ED-DEA1-8A48-8FE2-A6C1CB5631EC}" type="datetimeFigureOut">
              <a:rPr lang="en-GB" smtClean="0"/>
              <a:t>25/01/2024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DE93D5-710E-8127-17C8-BB68033FC4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767C5F-0C61-2CE6-F9A9-C937678BF8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7F5B0E-9546-6E47-BFBA-51481806E1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0903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35E7EE-7AF0-7437-8365-6A987AEE28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02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584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E3E285-3077-2B40-A810-B36A26E37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0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0878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2379FB-8597-E9C3-FC67-B132B6B7B7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4199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58697C-632D-B657-9D0A-15C54A12B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2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5352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17E8BE-8185-A3FB-AC4C-C4B907EE7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2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6752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A1E0F2-8A99-07CD-1333-1ED315818C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0105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D699AC-8AB4-D79B-0FBD-2E07067FB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2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7408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667836-AC2C-A519-FD43-38D1D83FC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3700" y="869950"/>
            <a:ext cx="6324600" cy="511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143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4097AD-7075-B62F-C665-0A465FF6C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1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9454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D6F302-D842-11FE-9311-4801586C28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3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0837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C69B01-019D-8FDC-6AAA-7F863C6BB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8437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848D70-972F-82FE-0A05-9097BA090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58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6820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7738B6-8B73-A325-A429-3071D3AD98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3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8531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45894D-0611-0885-7E82-8898494112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886"/>
            <a:ext cx="12245801" cy="6847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460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FA5F20-7BB5-1E8F-B55A-387B443F4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94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9793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C2E730-ECD7-6BC9-B268-1F43ED9773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1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5649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05A6AA-4944-A211-5F5B-A628060BE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0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5350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82D599-CEA7-1312-1B66-7ED30C6FC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44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5907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ADBAF7-D444-9135-E7FF-9E8CE459A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3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6457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256BE0-09A8-11A7-ED8A-CAE3E56C9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3135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195BAA-2172-AEB4-2BA6-E5068763F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974286" cy="673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009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C59AEE-D85E-96AE-E81F-DC8F3A22FA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2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884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90F365-1995-FDB0-404D-929C345CAE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3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9616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792E4B-BEFE-A8B9-4820-0DB8C1292B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487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1493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B3BB5D-2375-18EF-F5B4-8A8A51CC8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100" y="762000"/>
            <a:ext cx="62738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7919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D04A98-CE21-5801-3056-824F6E3090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1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8422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585E66-00ED-0526-D3E9-042523E4B2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4522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8F9209-B00A-9C40-472D-4EBF6D817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42116" cy="6618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6478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278743-CB93-CD90-B722-B52FEFFC5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02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2383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235ED6-E6F7-72E0-C29E-46C0F394D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7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6695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D53DF7-E0A0-8CA3-E036-BF542766F9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7694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B842D1-40E3-67CC-8FF0-6AFDBAB72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915134"/>
            <a:ext cx="7772400" cy="502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3569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6005D4-A6C3-72EF-55EA-CDA981979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78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9950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C5AE26-D68D-32C7-B669-AE368E76F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300" y="495300"/>
            <a:ext cx="66294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5968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05CE0D-7C99-DD6B-EA5A-A97B59F966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2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7999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279A35-FA5B-601B-B9C7-18656A74F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9743"/>
            <a:ext cx="11930743" cy="660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8023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47F855-8613-CCBC-E6D2-917CCA79AC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3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4393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F26FBB-CBDE-C070-9B07-10FA0D4B0D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092993" cy="668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4067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EFDD56-4513-05B1-461D-FF4CC4EF46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77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4323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52BE77-F997-F181-321F-C97FB0E33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0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4103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E65FE1-910F-6C44-8B66-03CF243DD0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2614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0C202A-ACEC-A0F0-984C-EDF0ED1C36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6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8750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4534D8-11BC-ECE5-4848-F9F33A4BC5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33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C833E8-C4FA-A464-F96B-E0F071E8D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5942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8D0D8B-74A1-E66A-786B-EF718BF66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2841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34A337-1DFA-AFF1-CECC-02C9DB512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6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3051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B5F6B9-695B-97CD-6BDC-9288C488C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3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6082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EA40A8-19BA-3016-12D2-B867882C8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2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4127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253602-FC7A-27AC-BA58-4F952E630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1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354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81622E-5B51-4666-41D8-3E17502E4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1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49947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2A3676-B60A-7E29-BCFF-0C5E4D27A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2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10392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F4E4BB-1CDE-03D9-BC86-457ACFFC9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59937" cy="668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76311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A4CFAF-1B6C-A953-8CF7-037B1928A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64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0834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943701-D071-9196-CA5B-A618F49035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2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0933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8BA37B-DCEE-4398-41FE-0F27EACDB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3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9145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D1A134-7D0E-EF50-E464-34E9E84A7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1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9320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808308-FE7E-BB97-E071-AC9B99E664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1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7068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0</Words>
  <Application>Microsoft Macintosh PowerPoint</Application>
  <PresentationFormat>Widescreen</PresentationFormat>
  <Paragraphs>0</Paragraphs>
  <Slides>57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 Casey</dc:creator>
  <cp:lastModifiedBy>Tom Casey</cp:lastModifiedBy>
  <cp:revision>1</cp:revision>
  <dcterms:created xsi:type="dcterms:W3CDTF">2024-01-25T17:46:02Z</dcterms:created>
  <dcterms:modified xsi:type="dcterms:W3CDTF">2024-01-25T18:14:44Z</dcterms:modified>
</cp:coreProperties>
</file>