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08/03/16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722-681B-E242-A690-8A2B072B1525}" type="datetimeFigureOut">
              <a:rPr lang="en-US" smtClean="0"/>
              <a:t>09/03/16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112722-681B-E242-A690-8A2B072B1525}" type="datetimeFigureOut">
              <a:rPr lang="en-US" smtClean="0"/>
              <a:t>08/03/16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C601212-C1A7-2E46-96C4-72E6A2A68B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337117" cy="4571999"/>
          </a:xfrm>
        </p:spPr>
        <p:txBody>
          <a:bodyPr/>
          <a:lstStyle/>
          <a:p>
            <a:r>
              <a:rPr lang="en-GB" sz="6000" dirty="0" smtClean="0"/>
              <a:t>Cardiovascular Peer Teaching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Annie Evans and Alice Roberts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7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327447" cy="1371600"/>
          </a:xfrm>
        </p:spPr>
        <p:txBody>
          <a:bodyPr>
            <a:normAutofit/>
          </a:bodyPr>
          <a:lstStyle/>
          <a:p>
            <a:r>
              <a:rPr lang="en-GB" dirty="0" smtClean="0"/>
              <a:t>Peripheral Circulation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Vasoconstrictors and Vasodilators</a:t>
            </a:r>
          </a:p>
          <a:p>
            <a:endParaRPr lang="en-GB" dirty="0"/>
          </a:p>
        </p:txBody>
      </p:sp>
      <p:pic>
        <p:nvPicPr>
          <p:cNvPr id="4" name="Picture 3" descr="slide_8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3860"/>
          <a:stretch/>
        </p:blipFill>
        <p:spPr>
          <a:xfrm>
            <a:off x="1350499" y="2137976"/>
            <a:ext cx="6696475" cy="45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conduction</a:t>
            </a:r>
            <a:endParaRPr lang="en-GB" dirty="0"/>
          </a:p>
        </p:txBody>
      </p:sp>
      <p:pic>
        <p:nvPicPr>
          <p:cNvPr id="4" name="Content Placeholder 3" descr="Picture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" b="96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11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conduction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 Potential </a:t>
            </a:r>
            <a:endParaRPr lang="en-GB" dirty="0"/>
          </a:p>
        </p:txBody>
      </p:sp>
      <p:pic>
        <p:nvPicPr>
          <p:cNvPr id="4" name="Picture 3" descr="Action_potential_ventr_myocy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93" y="2134270"/>
            <a:ext cx="6298307" cy="47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Illu_blood_cell_line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42" y="1752600"/>
            <a:ext cx="6096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embryology</a:t>
            </a:r>
            <a:endParaRPr lang="en-GB" dirty="0"/>
          </a:p>
        </p:txBody>
      </p:sp>
      <p:pic>
        <p:nvPicPr>
          <p:cNvPr id="4" name="Content Placeholder 3" descr="heart1-e14134609531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3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147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We Are Going To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Anatomy – the hard bits!</a:t>
            </a:r>
          </a:p>
          <a:p>
            <a:r>
              <a:rPr lang="en-GB" dirty="0" smtClean="0"/>
              <a:t>The cardiac cycle and pressure changes </a:t>
            </a:r>
          </a:p>
          <a:p>
            <a:r>
              <a:rPr lang="en-GB" dirty="0" smtClean="0"/>
              <a:t>Control of the cardiovascular system</a:t>
            </a:r>
          </a:p>
          <a:p>
            <a:r>
              <a:rPr lang="en-GB" dirty="0" smtClean="0"/>
              <a:t>Electrical conduction</a:t>
            </a:r>
          </a:p>
          <a:p>
            <a:r>
              <a:rPr lang="en-GB" dirty="0" smtClean="0"/>
              <a:t>Blood </a:t>
            </a:r>
          </a:p>
          <a:p>
            <a:r>
              <a:rPr lang="en-GB" dirty="0" smtClean="0"/>
              <a:t>Basic embryology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31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Heart surfaces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99" y="1269925"/>
            <a:ext cx="5106810" cy="528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46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Coronary Arteries</a:t>
            </a:r>
            <a:endParaRPr lang="en-GB" dirty="0"/>
          </a:p>
        </p:txBody>
      </p:sp>
      <p:pic>
        <p:nvPicPr>
          <p:cNvPr id="4" name="Picture 3" descr="Anterior-View-of-the-Arterial-Supply-to-the-Heart-via-the-Right-and-Left-Coronary-Arteries-1024x5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7" y="2248373"/>
            <a:ext cx="7620670" cy="42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Aortic Arch </a:t>
            </a:r>
            <a:endParaRPr lang="en-GB" dirty="0"/>
          </a:p>
        </p:txBody>
      </p:sp>
      <p:pic>
        <p:nvPicPr>
          <p:cNvPr id="4" name="Picture 3" descr="2121_Aor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98" y="1371600"/>
            <a:ext cx="5027302" cy="5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Ventricular Pressure Changes</a:t>
            </a:r>
            <a:endParaRPr lang="en-GB" dirty="0"/>
          </a:p>
        </p:txBody>
      </p:sp>
      <p:pic>
        <p:nvPicPr>
          <p:cNvPr id="4" name="Picture 3" descr="ic13366068403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44" y="2330877"/>
            <a:ext cx="6532974" cy="41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Starling’s Law</a:t>
            </a:r>
            <a:endParaRPr lang="en-GB" dirty="0"/>
          </a:p>
        </p:txBody>
      </p:sp>
      <p:pic>
        <p:nvPicPr>
          <p:cNvPr id="4" name="Picture 3" descr="star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905000"/>
            <a:ext cx="5017840" cy="45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Control of the CVS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Chemoreceptors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Carotid Body -&gt; Medulla -&gt; Sino Atrial Node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Parasympathetic - Vagus nerve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Sympathetic -  </a:t>
            </a:r>
            <a:r>
              <a:rPr lang="en-GB" dirty="0"/>
              <a:t>S</a:t>
            </a:r>
            <a:r>
              <a:rPr lang="en-GB" dirty="0" smtClean="0"/>
              <a:t>ympathetic chain</a:t>
            </a:r>
            <a:endParaRPr lang="en-GB" dirty="0"/>
          </a:p>
        </p:txBody>
      </p:sp>
      <p:pic>
        <p:nvPicPr>
          <p:cNvPr id="4" name="Picture 3" descr="Pictur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23" y="3466283"/>
            <a:ext cx="4051495" cy="3222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333711"/>
            <a:ext cx="3762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</a:t>
            </a:r>
            <a:endParaRPr lang="en-GB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79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control of the CVS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Baroreceptors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Carotid sinus and Aortic Arch -&gt; Medulla -&gt; </a:t>
            </a:r>
            <a:r>
              <a:rPr lang="en-GB" dirty="0" err="1" smtClean="0"/>
              <a:t>Sinoatrial</a:t>
            </a:r>
            <a:r>
              <a:rPr lang="en-GB" dirty="0" smtClean="0"/>
              <a:t> Node 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Parasympathetic – Vagus Nerve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Sympathetic – Sympathetic chain</a:t>
            </a:r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  <p:pic>
        <p:nvPicPr>
          <p:cNvPr id="4" name="Picture 3" descr="Pictur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22" y="3714144"/>
            <a:ext cx="4196192" cy="314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4862" y="4671286"/>
            <a:ext cx="3149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solidFill>
                  <a:srgbClr val="D128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Pressure</a:t>
            </a:r>
            <a:endParaRPr lang="en-GB" sz="5400" b="1" dirty="0">
              <a:ln w="11430"/>
              <a:solidFill>
                <a:srgbClr val="D1282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86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1966</TotalTime>
  <Words>120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Cardiovascular Peer Teaching</vt:lpstr>
      <vt:lpstr>What We Are Going To Cover</vt:lpstr>
      <vt:lpstr>Anatomy</vt:lpstr>
      <vt:lpstr>Anatomy</vt:lpstr>
      <vt:lpstr>anatomy</vt:lpstr>
      <vt:lpstr>Cardiac cycle</vt:lpstr>
      <vt:lpstr>Cardiac cycle</vt:lpstr>
      <vt:lpstr>Central Control of the CVS</vt:lpstr>
      <vt:lpstr>Central control of the CVS</vt:lpstr>
      <vt:lpstr>Peripheral Circulation control</vt:lpstr>
      <vt:lpstr>Electrical conduction</vt:lpstr>
      <vt:lpstr>Electrical conduction</vt:lpstr>
      <vt:lpstr>blood</vt:lpstr>
      <vt:lpstr>embryology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Peer Teaching</dc:title>
  <dc:creator>Annie Evans</dc:creator>
  <cp:lastModifiedBy>Annie Evans</cp:lastModifiedBy>
  <cp:revision>10</cp:revision>
  <dcterms:created xsi:type="dcterms:W3CDTF">2016-03-08T13:09:10Z</dcterms:created>
  <dcterms:modified xsi:type="dcterms:W3CDTF">2016-03-09T21:56:05Z</dcterms:modified>
</cp:coreProperties>
</file>