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5"/>
  </p:notesMasterIdLst>
  <p:sldIdLst>
    <p:sldId id="256" r:id="rId2"/>
    <p:sldId id="257" r:id="rId3"/>
    <p:sldId id="309" r:id="rId4"/>
    <p:sldId id="265" r:id="rId5"/>
    <p:sldId id="258" r:id="rId6"/>
    <p:sldId id="260" r:id="rId7"/>
    <p:sldId id="261" r:id="rId8"/>
    <p:sldId id="263" r:id="rId9"/>
    <p:sldId id="262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21" r:id="rId63"/>
    <p:sldId id="320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91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07029-5AD7-3C41-996A-3B9DBEEE655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3FC87-1F5E-6F42-B329-1E898BAB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Hiden</a:t>
            </a:r>
            <a:r>
              <a:rPr lang="en-US" dirty="0" smtClean="0"/>
              <a:t> areas-</a:t>
            </a:r>
            <a:r>
              <a:rPr lang="en-US" baseline="0" dirty="0" smtClean="0"/>
              <a:t> heart boarders,, </a:t>
            </a:r>
            <a:r>
              <a:rPr lang="en-US" baseline="0" dirty="0" err="1" smtClean="0"/>
              <a:t>diapragm</a:t>
            </a:r>
            <a:r>
              <a:rPr lang="en-US" baseline="0" dirty="0" smtClean="0"/>
              <a:t>, behind the heart, apex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2F385-D37B-374E-B9C0-799B863D81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2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 sided #s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2F385-D37B-374E-B9C0-799B863D81F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3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E870-6D6A-B841-A32D-4F2AC51DA3A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93D2-F040-DB42-86C5-D9882DF62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E870-6D6A-B841-A32D-4F2AC51DA3A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93D2-F040-DB42-86C5-D9882DF621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E870-6D6A-B841-A32D-4F2AC51DA3A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93D2-F040-DB42-86C5-D9882DF62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E870-6D6A-B841-A32D-4F2AC51DA3A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93D2-F040-DB42-86C5-D9882DF62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E870-6D6A-B841-A32D-4F2AC51DA3A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93D2-F040-DB42-86C5-D9882DF62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E870-6D6A-B841-A32D-4F2AC51DA3A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93D2-F040-DB42-86C5-D9882DF621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E870-6D6A-B841-A32D-4F2AC51DA3A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93D2-F040-DB42-86C5-D9882DF62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E870-6D6A-B841-A32D-4F2AC51DA3A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93D2-F040-DB42-86C5-D9882DF62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E870-6D6A-B841-A32D-4F2AC51DA3A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93D2-F040-DB42-86C5-D9882DF62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E870-6D6A-B841-A32D-4F2AC51DA3A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93D2-F040-DB42-86C5-D9882DF62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E870-6D6A-B841-A32D-4F2AC51DA3A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93D2-F040-DB42-86C5-D9882DF62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E870-6D6A-B841-A32D-4F2AC51DA3A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93D2-F040-DB42-86C5-D9882DF62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E73E870-6D6A-B841-A32D-4F2AC51DA3A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33793D2-F040-DB42-86C5-D9882DF621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CXR interpretation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Matt Kinsella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XR_portable-plain-ch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066447" y="2780076"/>
            <a:ext cx="299699" cy="97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52929" y="3030362"/>
            <a:ext cx="299699" cy="97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15655" y="3352749"/>
            <a:ext cx="299699" cy="97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9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XR_portable-plain-ch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489781" y="1002076"/>
            <a:ext cx="0" cy="3102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171222" y="2166052"/>
            <a:ext cx="162515" cy="306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333737" y="1009600"/>
            <a:ext cx="190263" cy="302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1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XR_portable-plain-ch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983669" y="2017889"/>
            <a:ext cx="134886" cy="240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03512" y="2128143"/>
            <a:ext cx="134886" cy="240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474735" y="2248181"/>
            <a:ext cx="134886" cy="240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1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likely to come up in OSCE?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Consolidation</a:t>
            </a:r>
          </a:p>
          <a:p>
            <a:r>
              <a:rPr lang="en-US" dirty="0" smtClean="0"/>
              <a:t>Effusion</a:t>
            </a:r>
          </a:p>
          <a:p>
            <a:r>
              <a:rPr lang="en-US" dirty="0" smtClean="0"/>
              <a:t>Pulmonary oedema </a:t>
            </a:r>
          </a:p>
          <a:p>
            <a:r>
              <a:rPr lang="en-US" dirty="0" smtClean="0"/>
              <a:t>Pneumothorax</a:t>
            </a:r>
          </a:p>
          <a:p>
            <a:r>
              <a:rPr lang="en-US" dirty="0" smtClean="0"/>
              <a:t>Mass</a:t>
            </a:r>
          </a:p>
          <a:p>
            <a:r>
              <a:rPr lang="en-US" dirty="0" smtClean="0"/>
              <a:t>?Collapse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35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= white area = area of increased density </a:t>
            </a:r>
          </a:p>
          <a:p>
            <a:r>
              <a:rPr lang="en-US" dirty="0" err="1" smtClean="0"/>
              <a:t>DDx</a:t>
            </a:r>
            <a:r>
              <a:rPr lang="en-US" dirty="0" smtClean="0"/>
              <a:t> – Pneumonia, oedema, cancer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13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5 at 18.17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85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aa6611b60c2e6115fdcdb7194e1f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7493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ef568e2aba1a842ddeea51e8420f6_big_galle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5 at 18.21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0"/>
            <a:ext cx="678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next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Correlate with clinical </a:t>
            </a:r>
            <a:r>
              <a:rPr lang="en-US" dirty="0" err="1" smtClean="0"/>
              <a:t>hx</a:t>
            </a:r>
            <a:r>
              <a:rPr lang="en-US" dirty="0" smtClean="0"/>
              <a:t> and examination</a:t>
            </a:r>
          </a:p>
          <a:p>
            <a:r>
              <a:rPr lang="en-US" dirty="0" smtClean="0"/>
              <a:t>Likely pneumonia</a:t>
            </a:r>
          </a:p>
          <a:p>
            <a:r>
              <a:rPr lang="en-US" dirty="0" smtClean="0"/>
              <a:t>Treat with </a:t>
            </a:r>
            <a:r>
              <a:rPr lang="en-US" dirty="0" err="1" smtClean="0"/>
              <a:t>Abx</a:t>
            </a:r>
            <a:r>
              <a:rPr lang="en-US" dirty="0" smtClean="0"/>
              <a:t> as per trust guidelines </a:t>
            </a:r>
          </a:p>
          <a:p>
            <a:r>
              <a:rPr lang="en-US" dirty="0" smtClean="0"/>
              <a:t>Repeat CXR in 6-8 weeks- Why?</a:t>
            </a:r>
          </a:p>
          <a:p>
            <a:r>
              <a:rPr lang="en-US" dirty="0" smtClean="0"/>
              <a:t>Cross sectional imaging if worried about cancer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1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and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systematic approach to CXR interpretation and presentation</a:t>
            </a:r>
          </a:p>
          <a:p>
            <a:r>
              <a:rPr lang="en-US" dirty="0" smtClean="0"/>
              <a:t>Be able to recognize common CXR pathology</a:t>
            </a:r>
          </a:p>
          <a:p>
            <a:r>
              <a:rPr lang="en-US" dirty="0" smtClean="0"/>
              <a:t>Be able to recommend appropriate management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Pleural effusion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Dense white area</a:t>
            </a:r>
          </a:p>
          <a:p>
            <a:r>
              <a:rPr lang="en-US" dirty="0" smtClean="0"/>
              <a:t>Meniscus?</a:t>
            </a:r>
          </a:p>
          <a:p>
            <a:r>
              <a:rPr lang="en-US" dirty="0" smtClean="0"/>
              <a:t>Blunted CP angles </a:t>
            </a:r>
          </a:p>
          <a:p>
            <a:r>
              <a:rPr lang="en-US" dirty="0" smtClean="0"/>
              <a:t>Bilateral </a:t>
            </a:r>
            <a:r>
              <a:rPr lang="en-US" dirty="0" err="1" smtClean="0"/>
              <a:t>vs</a:t>
            </a:r>
            <a:r>
              <a:rPr lang="en-US" dirty="0" smtClean="0"/>
              <a:t> unilateral </a:t>
            </a:r>
          </a:p>
          <a:p>
            <a:r>
              <a:rPr lang="en-US" dirty="0" smtClean="0"/>
              <a:t>Transudate </a:t>
            </a:r>
            <a:r>
              <a:rPr lang="en-US" dirty="0" err="1" smtClean="0"/>
              <a:t>Vs</a:t>
            </a:r>
            <a:r>
              <a:rPr lang="en-US" dirty="0" smtClean="0"/>
              <a:t> Exudate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2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5 at 18.33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71500"/>
            <a:ext cx="57150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93" y="567765"/>
            <a:ext cx="7512587" cy="51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5 at 18.3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58800"/>
            <a:ext cx="65405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5 at 18.4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0"/>
            <a:ext cx="8338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Correlate with clinical picture </a:t>
            </a:r>
          </a:p>
          <a:p>
            <a:r>
              <a:rPr lang="en-US" dirty="0" smtClean="0"/>
              <a:t>Unilateral- ? Infection, malignancy </a:t>
            </a:r>
          </a:p>
          <a:p>
            <a:r>
              <a:rPr lang="en-US" dirty="0" smtClean="0"/>
              <a:t>Bilateral - ? Failures </a:t>
            </a:r>
          </a:p>
          <a:p>
            <a:r>
              <a:rPr lang="en-US" dirty="0" smtClean="0"/>
              <a:t>Lights criteria </a:t>
            </a:r>
          </a:p>
          <a:p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Chest drain </a:t>
            </a:r>
            <a:r>
              <a:rPr lang="en-US" dirty="0" err="1" smtClean="0"/>
              <a:t>Vs</a:t>
            </a:r>
            <a:r>
              <a:rPr lang="en-US" dirty="0" smtClean="0"/>
              <a:t> therapeutic/diagnostic aspiration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24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oedema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Heart failure </a:t>
            </a:r>
          </a:p>
          <a:p>
            <a:r>
              <a:rPr lang="en-US" dirty="0" err="1" smtClean="0"/>
              <a:t>Cardiomegally</a:t>
            </a:r>
            <a:r>
              <a:rPr lang="en-US" dirty="0" smtClean="0"/>
              <a:t> </a:t>
            </a:r>
          </a:p>
          <a:p>
            <a:r>
              <a:rPr lang="en-US" dirty="0" smtClean="0"/>
              <a:t>Batwings </a:t>
            </a:r>
          </a:p>
          <a:p>
            <a:r>
              <a:rPr lang="en-US" dirty="0" smtClean="0"/>
              <a:t>Blunt CP angles</a:t>
            </a:r>
          </a:p>
          <a:p>
            <a:r>
              <a:rPr lang="en-US" dirty="0" smtClean="0"/>
              <a:t>?</a:t>
            </a:r>
            <a:r>
              <a:rPr lang="en-US" dirty="0" err="1" smtClean="0"/>
              <a:t>bilat</a:t>
            </a:r>
            <a:r>
              <a:rPr lang="en-US" dirty="0" smtClean="0"/>
              <a:t> effusions </a:t>
            </a:r>
          </a:p>
          <a:p>
            <a:r>
              <a:rPr lang="en-US" dirty="0" err="1" smtClean="0"/>
              <a:t>Kerley</a:t>
            </a:r>
            <a:r>
              <a:rPr lang="en-US" dirty="0" smtClean="0"/>
              <a:t> B line, upper lobe diversion of vessels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9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5 at 18.53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30200"/>
            <a:ext cx="57023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5 at 18.5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0"/>
            <a:ext cx="5681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5 at 19.00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508000"/>
            <a:ext cx="76454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 technique for interpretation and presenting in OSCE </a:t>
            </a:r>
          </a:p>
          <a:p>
            <a:r>
              <a:rPr lang="en-US" dirty="0" smtClean="0"/>
              <a:t>Examples of common pathology </a:t>
            </a:r>
          </a:p>
          <a:p>
            <a:r>
              <a:rPr lang="en-US" dirty="0" smtClean="0"/>
              <a:t>What to do with your diagnosis </a:t>
            </a:r>
          </a:p>
        </p:txBody>
      </p:sp>
    </p:spTree>
    <p:extLst>
      <p:ext uri="{BB962C8B-B14F-4D97-AF65-F5344CB8AC3E}">
        <p14:creationId xmlns:p14="http://schemas.microsoft.com/office/powerpoint/2010/main" val="621241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Acute pulmonary oedema </a:t>
            </a:r>
          </a:p>
          <a:p>
            <a:pPr lvl="1"/>
            <a:r>
              <a:rPr lang="en-US" dirty="0" smtClean="0"/>
              <a:t>Sit up</a:t>
            </a:r>
          </a:p>
          <a:p>
            <a:pPr lvl="1"/>
            <a:r>
              <a:rPr lang="en-US" dirty="0" smtClean="0"/>
              <a:t>O2</a:t>
            </a:r>
          </a:p>
          <a:p>
            <a:pPr lvl="1"/>
            <a:r>
              <a:rPr lang="en-US" dirty="0" smtClean="0"/>
              <a:t>GTN</a:t>
            </a:r>
          </a:p>
          <a:p>
            <a:pPr lvl="1"/>
            <a:r>
              <a:rPr lang="en-US" dirty="0" smtClean="0"/>
              <a:t>Morphine</a:t>
            </a:r>
          </a:p>
          <a:p>
            <a:pPr lvl="1"/>
            <a:r>
              <a:rPr lang="en-US" dirty="0" err="1" smtClean="0"/>
              <a:t>Frusemide</a:t>
            </a:r>
            <a:endParaRPr lang="en-US" dirty="0" smtClean="0"/>
          </a:p>
          <a:p>
            <a:r>
              <a:rPr lang="en-US" dirty="0" smtClean="0"/>
              <a:t>Chronic management - needs ACE I and </a:t>
            </a:r>
            <a:r>
              <a:rPr lang="en-US" dirty="0" err="1" smtClean="0"/>
              <a:t>betablockers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ECHO + HF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02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Pneumothorax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Darker area</a:t>
            </a:r>
          </a:p>
          <a:p>
            <a:r>
              <a:rPr lang="en-US" dirty="0" smtClean="0"/>
              <a:t>Pleural edge</a:t>
            </a:r>
          </a:p>
          <a:p>
            <a:r>
              <a:rPr lang="en-US" dirty="0" smtClean="0"/>
              <a:t>Trachea central?</a:t>
            </a:r>
          </a:p>
          <a:p>
            <a:r>
              <a:rPr lang="en-US" dirty="0" smtClean="0"/>
              <a:t>Trauma? </a:t>
            </a:r>
            <a:r>
              <a:rPr lang="en-US" dirty="0" err="1" smtClean="0"/>
              <a:t>Vs</a:t>
            </a:r>
            <a:r>
              <a:rPr lang="en-US" dirty="0" smtClean="0"/>
              <a:t> Primary </a:t>
            </a:r>
            <a:r>
              <a:rPr lang="en-US" dirty="0" err="1" smtClean="0"/>
              <a:t>Vs</a:t>
            </a:r>
            <a:r>
              <a:rPr lang="en-US" dirty="0" smtClean="0"/>
              <a:t> Secondary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86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5 at 18.24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0"/>
            <a:ext cx="5538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5 at 18.25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0"/>
            <a:ext cx="8350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5 at 18.31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482600"/>
            <a:ext cx="56007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Tension- needle decompression + chest drain</a:t>
            </a:r>
          </a:p>
          <a:p>
            <a:r>
              <a:rPr lang="en-US" dirty="0" smtClean="0"/>
              <a:t>O2 + analgesia</a:t>
            </a:r>
          </a:p>
          <a:p>
            <a:r>
              <a:rPr lang="en-US" dirty="0" smtClean="0"/>
              <a:t>Aspiration</a:t>
            </a:r>
          </a:p>
          <a:p>
            <a:r>
              <a:rPr lang="en-US" dirty="0" smtClean="0"/>
              <a:t>Chest drain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19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</a:t>
            </a:r>
            <a:r>
              <a:rPr lang="en-US" dirty="0" err="1" smtClean="0"/>
              <a:t>vs</a:t>
            </a:r>
            <a:r>
              <a:rPr lang="en-US" dirty="0" smtClean="0"/>
              <a:t> multiple </a:t>
            </a:r>
          </a:p>
          <a:p>
            <a:r>
              <a:rPr lang="en-US" dirty="0" err="1" smtClean="0"/>
              <a:t>DDx</a:t>
            </a:r>
            <a:r>
              <a:rPr lang="en-US" dirty="0" smtClean="0"/>
              <a:t>- infection or malignancy </a:t>
            </a:r>
          </a:p>
          <a:p>
            <a:r>
              <a:rPr lang="en-US" dirty="0" smtClean="0"/>
              <a:t>Hollow </a:t>
            </a:r>
            <a:r>
              <a:rPr lang="en-US" dirty="0" err="1" smtClean="0"/>
              <a:t>vs</a:t>
            </a:r>
            <a:r>
              <a:rPr lang="en-US" dirty="0" smtClean="0"/>
              <a:t> solid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93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Ccannonball-436x4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571500"/>
            <a:ext cx="5537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06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3b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85800"/>
            <a:ext cx="457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72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16000"/>
            <a:ext cx="45593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2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143000" y="0"/>
            <a:ext cx="6858000" cy="6858000"/>
            <a:chOff x="1143000" y="0"/>
            <a:chExt cx="6858000" cy="6858000"/>
          </a:xfrm>
        </p:grpSpPr>
        <p:pic>
          <p:nvPicPr>
            <p:cNvPr id="6" name="Picture 5" descr="CXR_portable-plain-ches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0"/>
              <a:ext cx="6858000" cy="6858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17455" y="1693333"/>
              <a:ext cx="307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6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Correlate with clinical ? Malignancy ? TB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r>
              <a:rPr lang="en-US" dirty="0" smtClean="0"/>
              <a:t>Cross sectional imaging , bronchoscopy, image guided biopsy </a:t>
            </a:r>
          </a:p>
          <a:p>
            <a:r>
              <a:rPr lang="en-US" dirty="0" smtClean="0"/>
              <a:t>MDT </a:t>
            </a:r>
          </a:p>
          <a:p>
            <a:r>
              <a:rPr lang="en-US" dirty="0" smtClean="0"/>
              <a:t>Treat any infection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90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 area</a:t>
            </a:r>
          </a:p>
          <a:p>
            <a:r>
              <a:rPr lang="en-US" dirty="0" smtClean="0"/>
              <a:t>Loss of volume</a:t>
            </a:r>
          </a:p>
          <a:p>
            <a:r>
              <a:rPr lang="en-US" dirty="0" smtClean="0"/>
              <a:t>Collapse </a:t>
            </a:r>
            <a:r>
              <a:rPr lang="en-US" dirty="0" err="1" smtClean="0"/>
              <a:t>Vs</a:t>
            </a:r>
            <a:r>
              <a:rPr lang="en-US" dirty="0" smtClean="0"/>
              <a:t> Effusion</a:t>
            </a:r>
          </a:p>
          <a:p>
            <a:r>
              <a:rPr lang="en-US" dirty="0" err="1" smtClean="0"/>
              <a:t>DDx</a:t>
            </a:r>
            <a:r>
              <a:rPr lang="en-US" dirty="0" smtClean="0"/>
              <a:t>- Infection, obstructing lesion, inhaled foreign body, mucous plugging, ?</a:t>
            </a:r>
            <a:r>
              <a:rPr lang="en-US" dirty="0" err="1" smtClean="0"/>
              <a:t>pneumonectomy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23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5 at 20.4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181100"/>
            <a:ext cx="4508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5 at 20.49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52" y="815788"/>
            <a:ext cx="4793129" cy="4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5 at 20.51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508000"/>
            <a:ext cx="55118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cause </a:t>
            </a:r>
          </a:p>
          <a:p>
            <a:r>
              <a:rPr lang="en-US" dirty="0" smtClean="0"/>
              <a:t>PT to clear secretions </a:t>
            </a:r>
          </a:p>
          <a:p>
            <a:r>
              <a:rPr lang="en-US" dirty="0" smtClean="0"/>
              <a:t>Cross section imaging, Bronchoscopy</a:t>
            </a:r>
          </a:p>
          <a:p>
            <a:r>
              <a:rPr lang="en-US" dirty="0" smtClean="0"/>
              <a:t>?MDT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284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lines and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NG tube- very important its in the right place</a:t>
            </a:r>
          </a:p>
          <a:p>
            <a:r>
              <a:rPr lang="en-US" dirty="0" smtClean="0"/>
              <a:t>Pacemaker </a:t>
            </a:r>
          </a:p>
          <a:p>
            <a:r>
              <a:rPr lang="en-US" dirty="0" smtClean="0"/>
              <a:t>ET tube </a:t>
            </a:r>
          </a:p>
          <a:p>
            <a:r>
              <a:rPr lang="en-US" dirty="0" smtClean="0"/>
              <a:t>Chest drain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381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1-17 at 17.38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508000"/>
            <a:ext cx="52197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17 at 17.10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546100"/>
            <a:ext cx="70866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17 at 17.20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508000"/>
            <a:ext cx="72009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5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143000" y="0"/>
            <a:ext cx="6858000" cy="6858000"/>
            <a:chOff x="1143000" y="0"/>
            <a:chExt cx="6858000" cy="6858000"/>
          </a:xfrm>
        </p:grpSpPr>
        <p:pic>
          <p:nvPicPr>
            <p:cNvPr id="6" name="Picture 5" descr="CXR_portable-plain-ches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0"/>
              <a:ext cx="6858000" cy="6858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17455" y="1693333"/>
              <a:ext cx="307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018421" y="561474"/>
            <a:ext cx="1189790" cy="131010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17 at 17.40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609600"/>
            <a:ext cx="56007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582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17 at 17.42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685800"/>
            <a:ext cx="61341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349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T tu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330200"/>
            <a:ext cx="75533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788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CXR </a:t>
            </a:r>
          </a:p>
          <a:p>
            <a:r>
              <a:rPr lang="en-US" dirty="0" smtClean="0"/>
              <a:t>Prize for winner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02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5 at 18.48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698500"/>
            <a:ext cx="5753100" cy="546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647" y="179294"/>
            <a:ext cx="134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5 at 18.50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927100"/>
            <a:ext cx="5702300" cy="500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647" y="179294"/>
            <a:ext cx="134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647" y="179294"/>
            <a:ext cx="134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3 </a:t>
            </a:r>
            <a:endParaRPr lang="en-US" dirty="0"/>
          </a:p>
        </p:txBody>
      </p:sp>
      <p:pic>
        <p:nvPicPr>
          <p:cNvPr id="2" name="Picture 1" descr="Screen Shot 2015-11-17 at 17.54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737572"/>
            <a:ext cx="6210300" cy="582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3176" y="224118"/>
            <a:ext cx="171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pic>
        <p:nvPicPr>
          <p:cNvPr id="2" name="Picture 1" descr="Screen Shot 2016-03-15 at 13.27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82" y="0"/>
            <a:ext cx="7341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05 at 20.53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584200"/>
            <a:ext cx="6883400" cy="568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471" y="184666"/>
            <a:ext cx="1434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5 at 20.57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482600"/>
            <a:ext cx="5613400" cy="588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294" y="164353"/>
            <a:ext cx="1284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143000" y="0"/>
            <a:ext cx="6858000" cy="6858000"/>
            <a:chOff x="1143000" y="0"/>
            <a:chExt cx="6858000" cy="6858000"/>
          </a:xfrm>
        </p:grpSpPr>
        <p:pic>
          <p:nvPicPr>
            <p:cNvPr id="6" name="Picture 5" descr="CXR_portable-plain-ches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0"/>
              <a:ext cx="6858000" cy="6858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17455" y="1693333"/>
              <a:ext cx="307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09577" y="2292157"/>
              <a:ext cx="307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01699" y="2923308"/>
              <a:ext cx="307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47760" y="3446703"/>
              <a:ext cx="307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93821" y="3985490"/>
              <a:ext cx="307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39882" y="4624339"/>
              <a:ext cx="307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58132" y="1237205"/>
            <a:ext cx="643692" cy="1686103"/>
            <a:chOff x="4158132" y="1237205"/>
            <a:chExt cx="643692" cy="168610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467066" y="1237205"/>
              <a:ext cx="0" cy="16861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01824" y="1693333"/>
              <a:ext cx="0" cy="1782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158132" y="1693333"/>
              <a:ext cx="0" cy="1782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467066" y="1775514"/>
              <a:ext cx="33475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4158132" y="1775514"/>
              <a:ext cx="30893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81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5 at 21.02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08000"/>
            <a:ext cx="6400800" cy="582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059" y="179294"/>
            <a:ext cx="100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</a:t>
            </a: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625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765" y="224118"/>
            <a:ext cx="183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</a:t>
            </a:r>
            <a:r>
              <a:rPr lang="en-US" dirty="0"/>
              <a:t>8</a:t>
            </a:r>
          </a:p>
        </p:txBody>
      </p:sp>
      <p:pic>
        <p:nvPicPr>
          <p:cNvPr id="2" name="Picture 1" descr="Screen Shot 2016-03-15 at 13.21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698500"/>
            <a:ext cx="52832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765" y="224118"/>
            <a:ext cx="183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</a:t>
            </a:r>
            <a:r>
              <a:rPr lang="en-US" dirty="0"/>
              <a:t>9</a:t>
            </a:r>
          </a:p>
        </p:txBody>
      </p:sp>
      <p:pic>
        <p:nvPicPr>
          <p:cNvPr id="2" name="Picture 1" descr="Screen Shot 2016-03-15 at 13.28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40" y="418352"/>
            <a:ext cx="7609460" cy="643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765" y="224118"/>
            <a:ext cx="183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10</a:t>
            </a:r>
            <a:endParaRPr lang="en-US" dirty="0"/>
          </a:p>
        </p:txBody>
      </p:sp>
      <p:pic>
        <p:nvPicPr>
          <p:cNvPr id="3" name="Picture 2" descr="Screen Shot 2016-03-15 at 13.24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53" y="224117"/>
            <a:ext cx="6396318" cy="65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7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XR_portable-plain-ch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778250" y="3816035"/>
            <a:ext cx="2579996" cy="1244365"/>
            <a:chOff x="3778250" y="3816035"/>
            <a:chExt cx="2579996" cy="1244365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778250" y="3816035"/>
              <a:ext cx="0" cy="124436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358246" y="3816035"/>
              <a:ext cx="0" cy="124436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778250" y="4993671"/>
              <a:ext cx="2579996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/>
          <p:cNvCxnSpPr/>
          <p:nvPr/>
        </p:nvCxnSpPr>
        <p:spPr>
          <a:xfrm>
            <a:off x="1905034" y="5172854"/>
            <a:ext cx="5298378" cy="66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1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XR_portable-plain-ch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178778" y="2892777"/>
            <a:ext cx="790222" cy="804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56845" y="3256844"/>
            <a:ext cx="790222" cy="804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023556" y="2342444"/>
            <a:ext cx="352777" cy="98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47067" y="1298222"/>
            <a:ext cx="270933" cy="98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XR_portable-plain-ch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244545" y="5044290"/>
            <a:ext cx="1" cy="152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470826" y="4888119"/>
            <a:ext cx="1" cy="152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709450" y="4764346"/>
            <a:ext cx="0" cy="152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977786" y="4738576"/>
            <a:ext cx="1" cy="152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260134" y="4735263"/>
            <a:ext cx="1" cy="152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317449" y="4887663"/>
            <a:ext cx="1" cy="152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647595" y="4811235"/>
            <a:ext cx="1" cy="152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32604" y="4786939"/>
            <a:ext cx="1" cy="152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207610" y="4815005"/>
            <a:ext cx="1" cy="152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472618" y="4872548"/>
            <a:ext cx="1" cy="152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712624" y="4967862"/>
            <a:ext cx="1" cy="152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1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8726</TotalTime>
  <Words>372</Words>
  <Application>Microsoft Office PowerPoint</Application>
  <PresentationFormat>On-screen Show (4:3)</PresentationFormat>
  <Paragraphs>112</Paragraphs>
  <Slides>63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Breeze</vt:lpstr>
      <vt:lpstr>CXR interpretation </vt:lpstr>
      <vt:lpstr>Aims and objectives </vt:lpstr>
      <vt:lpstr>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likely to come up in OSCE?</vt:lpstr>
      <vt:lpstr>Consolidation</vt:lpstr>
      <vt:lpstr>PowerPoint Presentation</vt:lpstr>
      <vt:lpstr>PowerPoint Presentation</vt:lpstr>
      <vt:lpstr>PowerPoint Presentation</vt:lpstr>
      <vt:lpstr>PowerPoint Presentation</vt:lpstr>
      <vt:lpstr>What to do next </vt:lpstr>
      <vt:lpstr>Pleural effusion</vt:lpstr>
      <vt:lpstr>PowerPoint Presentation</vt:lpstr>
      <vt:lpstr>PowerPoint Presentation</vt:lpstr>
      <vt:lpstr>PowerPoint Presentation</vt:lpstr>
      <vt:lpstr>PowerPoint Presentation</vt:lpstr>
      <vt:lpstr>What next </vt:lpstr>
      <vt:lpstr>Pulmonary oedema </vt:lpstr>
      <vt:lpstr>PowerPoint Presentation</vt:lpstr>
      <vt:lpstr>PowerPoint Presentation</vt:lpstr>
      <vt:lpstr>PowerPoint Presentation</vt:lpstr>
      <vt:lpstr>What next?</vt:lpstr>
      <vt:lpstr>Pneumothorax </vt:lpstr>
      <vt:lpstr>PowerPoint Presentation</vt:lpstr>
      <vt:lpstr>PowerPoint Presentation</vt:lpstr>
      <vt:lpstr>PowerPoint Presentation</vt:lpstr>
      <vt:lpstr>What now?</vt:lpstr>
      <vt:lpstr>Mass</vt:lpstr>
      <vt:lpstr>PowerPoint Presentation</vt:lpstr>
      <vt:lpstr>PowerPoint Presentation</vt:lpstr>
      <vt:lpstr>PowerPoint Presentation</vt:lpstr>
      <vt:lpstr>What next?</vt:lpstr>
      <vt:lpstr>Collapse </vt:lpstr>
      <vt:lpstr>PowerPoint Presentation</vt:lpstr>
      <vt:lpstr>PowerPoint Presentation</vt:lpstr>
      <vt:lpstr>PowerPoint Presentation</vt:lpstr>
      <vt:lpstr>What now?</vt:lpstr>
      <vt:lpstr>Medical lines and devices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CXR interpretation</dc:title>
  <dc:creator>Matt Kinsella</dc:creator>
  <cp:lastModifiedBy>Lecture Theatre Account</cp:lastModifiedBy>
  <cp:revision>17</cp:revision>
  <dcterms:created xsi:type="dcterms:W3CDTF">2016-03-09T12:04:23Z</dcterms:created>
  <dcterms:modified xsi:type="dcterms:W3CDTF">2016-04-06T20:02:32Z</dcterms:modified>
</cp:coreProperties>
</file>